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4" r:id="rId2"/>
    <p:sldId id="297" r:id="rId3"/>
    <p:sldId id="295" r:id="rId4"/>
    <p:sldId id="29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D9A3"/>
    <a:srgbClr val="FEE2A6"/>
    <a:srgbClr val="00B0F0"/>
    <a:srgbClr val="B6B664"/>
    <a:srgbClr val="F490D5"/>
    <a:srgbClr val="FF0000"/>
    <a:srgbClr val="D3D5A0"/>
    <a:srgbClr val="E3F0FF"/>
    <a:srgbClr val="FFF0DE"/>
    <a:srgbClr val="FCE2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22" autoAdjust="0"/>
    <p:restoredTop sz="94660"/>
  </p:normalViewPr>
  <p:slideViewPr>
    <p:cSldViewPr snapToGrid="0">
      <p:cViewPr varScale="1">
        <p:scale>
          <a:sx n="115" d="100"/>
          <a:sy n="115" d="100"/>
        </p:scale>
        <p:origin x="84"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B0F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29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71E4F-1296-4C6D-BCD2-8DE20798D1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867B34-D7FB-4E75-B0FB-364A33D463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CB4A24-4A1B-487C-BB3D-74A27C86E0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4107F6-34BE-422F-9334-D6A4D7E23E3D}"/>
              </a:ext>
            </a:extLst>
          </p:cNvPr>
          <p:cNvSpPr>
            <a:spLocks noGrp="1"/>
          </p:cNvSpPr>
          <p:nvPr>
            <p:ph type="dt" sz="half" idx="10"/>
          </p:nvPr>
        </p:nvSpPr>
        <p:spPr/>
        <p:txBody>
          <a:bodyPr/>
          <a:lstStyle/>
          <a:p>
            <a:fld id="{CDFA9216-DB43-4F7D-BA03-3CEA9BB0F122}" type="datetimeFigureOut">
              <a:rPr lang="en-US" smtClean="0"/>
              <a:t>1/14/2024</a:t>
            </a:fld>
            <a:endParaRPr lang="en-US"/>
          </a:p>
        </p:txBody>
      </p:sp>
      <p:sp>
        <p:nvSpPr>
          <p:cNvPr id="6" name="Footer Placeholder 5">
            <a:extLst>
              <a:ext uri="{FF2B5EF4-FFF2-40B4-BE49-F238E27FC236}">
                <a16:creationId xmlns:a16="http://schemas.microsoft.com/office/drawing/2014/main" id="{EF9FB481-CE91-4D98-A753-DB03A71BF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960B7F-C9EF-445C-B923-0046400E0078}"/>
              </a:ext>
            </a:extLst>
          </p:cNvPr>
          <p:cNvSpPr>
            <a:spLocks noGrp="1"/>
          </p:cNvSpPr>
          <p:nvPr>
            <p:ph type="sldNum" sz="quarter" idx="12"/>
          </p:nvPr>
        </p:nvSpPr>
        <p:spPr/>
        <p:txBody>
          <a:bodyPr/>
          <a:lstStyle/>
          <a:p>
            <a:fld id="{80E3D84C-C567-4D9E-8CE7-DF6CDDDD9F70}" type="slidenum">
              <a:rPr lang="en-US" smtClean="0"/>
              <a:t>‹#›</a:t>
            </a:fld>
            <a:endParaRPr lang="en-US"/>
          </a:p>
        </p:txBody>
      </p:sp>
    </p:spTree>
    <p:extLst>
      <p:ext uri="{BB962C8B-B14F-4D97-AF65-F5344CB8AC3E}">
        <p14:creationId xmlns:p14="http://schemas.microsoft.com/office/powerpoint/2010/main" val="1011287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F75E4-C9F6-4D62-AD75-3D29AD71A3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057D8F-5840-43F6-B8A4-999057FBAB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7911AF-925F-49D4-BE65-CB317F8C8D30}"/>
              </a:ext>
            </a:extLst>
          </p:cNvPr>
          <p:cNvSpPr>
            <a:spLocks noGrp="1"/>
          </p:cNvSpPr>
          <p:nvPr>
            <p:ph type="dt" sz="half" idx="10"/>
          </p:nvPr>
        </p:nvSpPr>
        <p:spPr/>
        <p:txBody>
          <a:bodyPr/>
          <a:lstStyle/>
          <a:p>
            <a:fld id="{CDFA9216-DB43-4F7D-BA03-3CEA9BB0F122}" type="datetimeFigureOut">
              <a:rPr lang="en-US" smtClean="0"/>
              <a:t>1/14/2024</a:t>
            </a:fld>
            <a:endParaRPr lang="en-US"/>
          </a:p>
        </p:txBody>
      </p:sp>
      <p:sp>
        <p:nvSpPr>
          <p:cNvPr id="5" name="Footer Placeholder 4">
            <a:extLst>
              <a:ext uri="{FF2B5EF4-FFF2-40B4-BE49-F238E27FC236}">
                <a16:creationId xmlns:a16="http://schemas.microsoft.com/office/drawing/2014/main" id="{9B73AC45-08E6-4251-A45A-D2E84F3E73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74E8EE-86B1-4666-8173-58767E5F85C3}"/>
              </a:ext>
            </a:extLst>
          </p:cNvPr>
          <p:cNvSpPr>
            <a:spLocks noGrp="1"/>
          </p:cNvSpPr>
          <p:nvPr>
            <p:ph type="sldNum" sz="quarter" idx="12"/>
          </p:nvPr>
        </p:nvSpPr>
        <p:spPr/>
        <p:txBody>
          <a:bodyPr/>
          <a:lstStyle/>
          <a:p>
            <a:fld id="{80E3D84C-C567-4D9E-8CE7-DF6CDDDD9F70}" type="slidenum">
              <a:rPr lang="en-US" smtClean="0"/>
              <a:t>‹#›</a:t>
            </a:fld>
            <a:endParaRPr lang="en-US"/>
          </a:p>
        </p:txBody>
      </p:sp>
    </p:spTree>
    <p:extLst>
      <p:ext uri="{BB962C8B-B14F-4D97-AF65-F5344CB8AC3E}">
        <p14:creationId xmlns:p14="http://schemas.microsoft.com/office/powerpoint/2010/main" val="1153897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ED6972-0F7E-4044-B3A3-34E5A8BB28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5B3C08-8AC0-46A7-AB99-CBC5781FA3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FDB03C-1EC1-4DFD-A388-069E00108D3B}"/>
              </a:ext>
            </a:extLst>
          </p:cNvPr>
          <p:cNvSpPr>
            <a:spLocks noGrp="1"/>
          </p:cNvSpPr>
          <p:nvPr>
            <p:ph type="dt" sz="half" idx="10"/>
          </p:nvPr>
        </p:nvSpPr>
        <p:spPr/>
        <p:txBody>
          <a:bodyPr/>
          <a:lstStyle/>
          <a:p>
            <a:fld id="{CDFA9216-DB43-4F7D-BA03-3CEA9BB0F122}" type="datetimeFigureOut">
              <a:rPr lang="en-US" smtClean="0"/>
              <a:t>1/14/2024</a:t>
            </a:fld>
            <a:endParaRPr lang="en-US"/>
          </a:p>
        </p:txBody>
      </p:sp>
      <p:sp>
        <p:nvSpPr>
          <p:cNvPr id="5" name="Footer Placeholder 4">
            <a:extLst>
              <a:ext uri="{FF2B5EF4-FFF2-40B4-BE49-F238E27FC236}">
                <a16:creationId xmlns:a16="http://schemas.microsoft.com/office/drawing/2014/main" id="{59370786-C200-48DC-9029-F4FC5E0DC6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BF8C9A-F5B6-4A27-8CC3-65F676313617}"/>
              </a:ext>
            </a:extLst>
          </p:cNvPr>
          <p:cNvSpPr>
            <a:spLocks noGrp="1"/>
          </p:cNvSpPr>
          <p:nvPr>
            <p:ph type="sldNum" sz="quarter" idx="12"/>
          </p:nvPr>
        </p:nvSpPr>
        <p:spPr/>
        <p:txBody>
          <a:bodyPr/>
          <a:lstStyle/>
          <a:p>
            <a:fld id="{80E3D84C-C567-4D9E-8CE7-DF6CDDDD9F70}" type="slidenum">
              <a:rPr lang="en-US" smtClean="0"/>
              <a:t>‹#›</a:t>
            </a:fld>
            <a:endParaRPr lang="en-US"/>
          </a:p>
        </p:txBody>
      </p:sp>
    </p:spTree>
    <p:extLst>
      <p:ext uri="{BB962C8B-B14F-4D97-AF65-F5344CB8AC3E}">
        <p14:creationId xmlns:p14="http://schemas.microsoft.com/office/powerpoint/2010/main" val="451007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70A12-6A34-4E4C-9F13-16D193F2D37E}"/>
              </a:ext>
            </a:extLst>
          </p:cNvPr>
          <p:cNvSpPr>
            <a:spLocks noGrp="1"/>
          </p:cNvSpPr>
          <p:nvPr>
            <p:ph type="title"/>
          </p:nvPr>
        </p:nvSpPr>
        <p:spPr/>
        <p:txBody>
          <a:bodyPr/>
          <a:lstStyle>
            <a:lvl1pPr algn="r" rtl="1">
              <a:defRPr/>
            </a:lvl1pPr>
          </a:lstStyle>
          <a:p>
            <a:r>
              <a:rPr lang="en-US"/>
              <a:t>Click to edit Master title style</a:t>
            </a:r>
          </a:p>
        </p:txBody>
      </p:sp>
      <p:sp>
        <p:nvSpPr>
          <p:cNvPr id="3" name="Content Placeholder 2">
            <a:extLst>
              <a:ext uri="{FF2B5EF4-FFF2-40B4-BE49-F238E27FC236}">
                <a16:creationId xmlns:a16="http://schemas.microsoft.com/office/drawing/2014/main" id="{81EBE337-918A-409E-B81A-FA802108D950}"/>
              </a:ext>
            </a:extLst>
          </p:cNvPr>
          <p:cNvSpPr>
            <a:spLocks noGrp="1"/>
          </p:cNvSpPr>
          <p:nvPr>
            <p:ph idx="1"/>
          </p:nvPr>
        </p:nvSpPr>
        <p:spPr/>
        <p:txBody>
          <a:bodyPr/>
          <a:lstStyle>
            <a:lvl1pPr algn="r" rtl="1">
              <a:buClr>
                <a:srgbClr val="E3F0FF"/>
              </a:buClr>
              <a:defRPr/>
            </a:lvl1pPr>
            <a:lvl2pPr algn="r" rtl="1">
              <a:buClr>
                <a:srgbClr val="E3F0FF"/>
              </a:buClr>
              <a:defRPr/>
            </a:lvl2pPr>
            <a:lvl3pPr algn="r" rtl="1">
              <a:buClr>
                <a:srgbClr val="E3F0FF"/>
              </a:buClr>
              <a:defRPr/>
            </a:lvl3pPr>
            <a:lvl4pPr algn="r" rtl="1">
              <a:buClr>
                <a:srgbClr val="E3F0FF"/>
              </a:buClr>
              <a:defRPr/>
            </a:lvl4pPr>
            <a:lvl5pPr algn="r" rtl="1">
              <a:buClr>
                <a:srgbClr val="E3F0FF"/>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301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70A12-6A34-4E4C-9F13-16D193F2D37E}"/>
              </a:ext>
            </a:extLst>
          </p:cNvPr>
          <p:cNvSpPr>
            <a:spLocks noGrp="1"/>
          </p:cNvSpPr>
          <p:nvPr>
            <p:ph type="title"/>
          </p:nvPr>
        </p:nvSpPr>
        <p:spPr/>
        <p:txBody>
          <a:bodyPr/>
          <a:lstStyle>
            <a:lvl1pPr algn="r" rtl="1">
              <a:defRPr/>
            </a:lvl1pPr>
          </a:lstStyle>
          <a:p>
            <a:r>
              <a:rPr lang="en-US"/>
              <a:t>Click to edit Master title style</a:t>
            </a:r>
          </a:p>
        </p:txBody>
      </p:sp>
      <p:sp>
        <p:nvSpPr>
          <p:cNvPr id="3" name="Content Placeholder 2">
            <a:extLst>
              <a:ext uri="{FF2B5EF4-FFF2-40B4-BE49-F238E27FC236}">
                <a16:creationId xmlns:a16="http://schemas.microsoft.com/office/drawing/2014/main" id="{81EBE337-918A-409E-B81A-FA802108D950}"/>
              </a:ext>
            </a:extLst>
          </p:cNvPr>
          <p:cNvSpPr>
            <a:spLocks noGrp="1"/>
          </p:cNvSpPr>
          <p:nvPr>
            <p:ph idx="1"/>
          </p:nvPr>
        </p:nvSpPr>
        <p:spPr/>
        <p:txBody>
          <a:bodyPr/>
          <a:lstStyle>
            <a:lvl1pPr algn="r" rtl="1">
              <a:buClr>
                <a:srgbClr val="E3F0FF"/>
              </a:buClr>
              <a:defRPr/>
            </a:lvl1pPr>
            <a:lvl2pPr algn="r" rtl="1">
              <a:buClr>
                <a:srgbClr val="E3F0FF"/>
              </a:buClr>
              <a:defRPr/>
            </a:lvl2pPr>
            <a:lvl3pPr algn="r" rtl="1">
              <a:buClr>
                <a:srgbClr val="E3F0FF"/>
              </a:buClr>
              <a:defRPr/>
            </a:lvl3pPr>
            <a:lvl4pPr algn="r" rtl="1">
              <a:buClr>
                <a:srgbClr val="E3F0FF"/>
              </a:buClr>
              <a:defRPr/>
            </a:lvl4pPr>
            <a:lvl5pPr algn="r" rtl="1">
              <a:buClr>
                <a:srgbClr val="E3F0FF"/>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123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6DA1-B0D5-40BA-8832-3D2634B040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9C6E67-1871-4E27-8CA9-81DC862444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D155C6-1421-41B2-BA2B-996FC77CEBC4}"/>
              </a:ext>
            </a:extLst>
          </p:cNvPr>
          <p:cNvSpPr>
            <a:spLocks noGrp="1"/>
          </p:cNvSpPr>
          <p:nvPr>
            <p:ph type="dt" sz="half" idx="10"/>
          </p:nvPr>
        </p:nvSpPr>
        <p:spPr/>
        <p:txBody>
          <a:bodyPr/>
          <a:lstStyle/>
          <a:p>
            <a:fld id="{CDFA9216-DB43-4F7D-BA03-3CEA9BB0F122}" type="datetimeFigureOut">
              <a:rPr lang="en-US" smtClean="0"/>
              <a:t>1/14/2024</a:t>
            </a:fld>
            <a:endParaRPr lang="en-US"/>
          </a:p>
        </p:txBody>
      </p:sp>
      <p:sp>
        <p:nvSpPr>
          <p:cNvPr id="5" name="Footer Placeholder 4">
            <a:extLst>
              <a:ext uri="{FF2B5EF4-FFF2-40B4-BE49-F238E27FC236}">
                <a16:creationId xmlns:a16="http://schemas.microsoft.com/office/drawing/2014/main" id="{019B91DE-F713-4CEB-92C2-43D13DADD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605F24-6F96-41FB-8B1D-55880E336587}"/>
              </a:ext>
            </a:extLst>
          </p:cNvPr>
          <p:cNvSpPr>
            <a:spLocks noGrp="1"/>
          </p:cNvSpPr>
          <p:nvPr>
            <p:ph type="sldNum" sz="quarter" idx="12"/>
          </p:nvPr>
        </p:nvSpPr>
        <p:spPr/>
        <p:txBody>
          <a:bodyPr/>
          <a:lstStyle/>
          <a:p>
            <a:fld id="{80E3D84C-C567-4D9E-8CE7-DF6CDDDD9F70}" type="slidenum">
              <a:rPr lang="en-US" smtClean="0"/>
              <a:t>‹#›</a:t>
            </a:fld>
            <a:endParaRPr lang="en-US"/>
          </a:p>
        </p:txBody>
      </p:sp>
    </p:spTree>
    <p:extLst>
      <p:ext uri="{BB962C8B-B14F-4D97-AF65-F5344CB8AC3E}">
        <p14:creationId xmlns:p14="http://schemas.microsoft.com/office/powerpoint/2010/main" val="129156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7C291-037C-4DED-98E5-19D6D5F2D7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5F510E-DB9B-4ED8-95D7-9C28EFBFC4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ED65AB-661B-463A-9E98-B2F76FB1CB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F7E68E-987F-4B59-8575-36B8143198F6}"/>
              </a:ext>
            </a:extLst>
          </p:cNvPr>
          <p:cNvSpPr>
            <a:spLocks noGrp="1"/>
          </p:cNvSpPr>
          <p:nvPr>
            <p:ph type="dt" sz="half" idx="10"/>
          </p:nvPr>
        </p:nvSpPr>
        <p:spPr/>
        <p:txBody>
          <a:bodyPr/>
          <a:lstStyle/>
          <a:p>
            <a:fld id="{CDFA9216-DB43-4F7D-BA03-3CEA9BB0F122}" type="datetimeFigureOut">
              <a:rPr lang="en-US" smtClean="0"/>
              <a:t>1/14/2024</a:t>
            </a:fld>
            <a:endParaRPr lang="en-US"/>
          </a:p>
        </p:txBody>
      </p:sp>
      <p:sp>
        <p:nvSpPr>
          <p:cNvPr id="6" name="Footer Placeholder 5">
            <a:extLst>
              <a:ext uri="{FF2B5EF4-FFF2-40B4-BE49-F238E27FC236}">
                <a16:creationId xmlns:a16="http://schemas.microsoft.com/office/drawing/2014/main" id="{701279F6-E7F8-4EC8-9B2D-77C326EB76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B55A21-E7AF-4BB8-ABE4-8B962E8A7645}"/>
              </a:ext>
            </a:extLst>
          </p:cNvPr>
          <p:cNvSpPr>
            <a:spLocks noGrp="1"/>
          </p:cNvSpPr>
          <p:nvPr>
            <p:ph type="sldNum" sz="quarter" idx="12"/>
          </p:nvPr>
        </p:nvSpPr>
        <p:spPr/>
        <p:txBody>
          <a:bodyPr/>
          <a:lstStyle/>
          <a:p>
            <a:fld id="{80E3D84C-C567-4D9E-8CE7-DF6CDDDD9F70}" type="slidenum">
              <a:rPr lang="en-US" smtClean="0"/>
              <a:t>‹#›</a:t>
            </a:fld>
            <a:endParaRPr lang="en-US"/>
          </a:p>
        </p:txBody>
      </p:sp>
    </p:spTree>
    <p:extLst>
      <p:ext uri="{BB962C8B-B14F-4D97-AF65-F5344CB8AC3E}">
        <p14:creationId xmlns:p14="http://schemas.microsoft.com/office/powerpoint/2010/main" val="61546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B849-A598-4C96-AB79-F304257AEA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21DB72-7BF3-4134-8C9D-349891D605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2E343E-A06D-4A18-AEF5-3F3A78709D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8425C0-69DB-4271-BE85-D8A2F48B6A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BF3B11-1551-4F21-9B49-43AD4F7827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87EBE8-580C-4C3D-AF68-2F847604A5BE}"/>
              </a:ext>
            </a:extLst>
          </p:cNvPr>
          <p:cNvSpPr>
            <a:spLocks noGrp="1"/>
          </p:cNvSpPr>
          <p:nvPr>
            <p:ph type="dt" sz="half" idx="10"/>
          </p:nvPr>
        </p:nvSpPr>
        <p:spPr/>
        <p:txBody>
          <a:bodyPr/>
          <a:lstStyle/>
          <a:p>
            <a:fld id="{CDFA9216-DB43-4F7D-BA03-3CEA9BB0F122}" type="datetimeFigureOut">
              <a:rPr lang="en-US" smtClean="0"/>
              <a:t>1/14/2024</a:t>
            </a:fld>
            <a:endParaRPr lang="en-US"/>
          </a:p>
        </p:txBody>
      </p:sp>
      <p:sp>
        <p:nvSpPr>
          <p:cNvPr id="8" name="Footer Placeholder 7">
            <a:extLst>
              <a:ext uri="{FF2B5EF4-FFF2-40B4-BE49-F238E27FC236}">
                <a16:creationId xmlns:a16="http://schemas.microsoft.com/office/drawing/2014/main" id="{58C7555B-783F-4AD6-9943-A81AF6E67E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746F75-02D7-4D45-B6A9-DF21E4C45C62}"/>
              </a:ext>
            </a:extLst>
          </p:cNvPr>
          <p:cNvSpPr>
            <a:spLocks noGrp="1"/>
          </p:cNvSpPr>
          <p:nvPr>
            <p:ph type="sldNum" sz="quarter" idx="12"/>
          </p:nvPr>
        </p:nvSpPr>
        <p:spPr/>
        <p:txBody>
          <a:bodyPr/>
          <a:lstStyle/>
          <a:p>
            <a:fld id="{80E3D84C-C567-4D9E-8CE7-DF6CDDDD9F70}" type="slidenum">
              <a:rPr lang="en-US" smtClean="0"/>
              <a:t>‹#›</a:t>
            </a:fld>
            <a:endParaRPr lang="en-US"/>
          </a:p>
        </p:txBody>
      </p:sp>
    </p:spTree>
    <p:extLst>
      <p:ext uri="{BB962C8B-B14F-4D97-AF65-F5344CB8AC3E}">
        <p14:creationId xmlns:p14="http://schemas.microsoft.com/office/powerpoint/2010/main" val="72038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4B1AA-4860-4E35-B180-7CEF108341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6B4E06-17FF-4175-93AF-503852A08327}"/>
              </a:ext>
            </a:extLst>
          </p:cNvPr>
          <p:cNvSpPr>
            <a:spLocks noGrp="1"/>
          </p:cNvSpPr>
          <p:nvPr>
            <p:ph type="dt" sz="half" idx="10"/>
          </p:nvPr>
        </p:nvSpPr>
        <p:spPr/>
        <p:txBody>
          <a:bodyPr/>
          <a:lstStyle/>
          <a:p>
            <a:fld id="{CDFA9216-DB43-4F7D-BA03-3CEA9BB0F122}" type="datetimeFigureOut">
              <a:rPr lang="en-US" smtClean="0"/>
              <a:t>1/14/2024</a:t>
            </a:fld>
            <a:endParaRPr lang="en-US"/>
          </a:p>
        </p:txBody>
      </p:sp>
      <p:sp>
        <p:nvSpPr>
          <p:cNvPr id="4" name="Footer Placeholder 3">
            <a:extLst>
              <a:ext uri="{FF2B5EF4-FFF2-40B4-BE49-F238E27FC236}">
                <a16:creationId xmlns:a16="http://schemas.microsoft.com/office/drawing/2014/main" id="{CB5D2CD9-1E77-449E-BA05-102A2DF589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939122-BBCE-427A-8C9F-A8D0DEA5E02B}"/>
              </a:ext>
            </a:extLst>
          </p:cNvPr>
          <p:cNvSpPr>
            <a:spLocks noGrp="1"/>
          </p:cNvSpPr>
          <p:nvPr>
            <p:ph type="sldNum" sz="quarter" idx="12"/>
          </p:nvPr>
        </p:nvSpPr>
        <p:spPr/>
        <p:txBody>
          <a:bodyPr/>
          <a:lstStyle/>
          <a:p>
            <a:fld id="{80E3D84C-C567-4D9E-8CE7-DF6CDDDD9F70}" type="slidenum">
              <a:rPr lang="en-US" smtClean="0"/>
              <a:t>‹#›</a:t>
            </a:fld>
            <a:endParaRPr lang="en-US"/>
          </a:p>
        </p:txBody>
      </p:sp>
    </p:spTree>
    <p:extLst>
      <p:ext uri="{BB962C8B-B14F-4D97-AF65-F5344CB8AC3E}">
        <p14:creationId xmlns:p14="http://schemas.microsoft.com/office/powerpoint/2010/main" val="296678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1F23DD-BE46-4062-BEB8-2E496DA493C2}"/>
              </a:ext>
            </a:extLst>
          </p:cNvPr>
          <p:cNvSpPr>
            <a:spLocks noGrp="1"/>
          </p:cNvSpPr>
          <p:nvPr>
            <p:ph type="dt" sz="half" idx="10"/>
          </p:nvPr>
        </p:nvSpPr>
        <p:spPr/>
        <p:txBody>
          <a:bodyPr/>
          <a:lstStyle/>
          <a:p>
            <a:fld id="{CDFA9216-DB43-4F7D-BA03-3CEA9BB0F122}" type="datetimeFigureOut">
              <a:rPr lang="en-US" smtClean="0"/>
              <a:t>1/14/2024</a:t>
            </a:fld>
            <a:endParaRPr lang="en-US"/>
          </a:p>
        </p:txBody>
      </p:sp>
      <p:sp>
        <p:nvSpPr>
          <p:cNvPr id="3" name="Footer Placeholder 2">
            <a:extLst>
              <a:ext uri="{FF2B5EF4-FFF2-40B4-BE49-F238E27FC236}">
                <a16:creationId xmlns:a16="http://schemas.microsoft.com/office/drawing/2014/main" id="{4DB34DA9-1221-4C51-963D-47D1CF6854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6AB306-F28D-4E7B-AA4B-9EC14183BAE1}"/>
              </a:ext>
            </a:extLst>
          </p:cNvPr>
          <p:cNvSpPr>
            <a:spLocks noGrp="1"/>
          </p:cNvSpPr>
          <p:nvPr>
            <p:ph type="sldNum" sz="quarter" idx="12"/>
          </p:nvPr>
        </p:nvSpPr>
        <p:spPr/>
        <p:txBody>
          <a:bodyPr/>
          <a:lstStyle/>
          <a:p>
            <a:fld id="{80E3D84C-C567-4D9E-8CE7-DF6CDDDD9F70}" type="slidenum">
              <a:rPr lang="en-US" smtClean="0"/>
              <a:t>‹#›</a:t>
            </a:fld>
            <a:endParaRPr lang="en-US"/>
          </a:p>
        </p:txBody>
      </p:sp>
    </p:spTree>
    <p:extLst>
      <p:ext uri="{BB962C8B-B14F-4D97-AF65-F5344CB8AC3E}">
        <p14:creationId xmlns:p14="http://schemas.microsoft.com/office/powerpoint/2010/main" val="76640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07D8D-C73D-49C1-8CAF-0B7EE15061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7DF0DC-5A32-41EA-B957-2833CA5A95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BABC0A-0BAE-4A24-8CB9-9372303F87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F2415-EC18-408D-9C6B-D407E9999D7E}"/>
              </a:ext>
            </a:extLst>
          </p:cNvPr>
          <p:cNvSpPr>
            <a:spLocks noGrp="1"/>
          </p:cNvSpPr>
          <p:nvPr>
            <p:ph type="dt" sz="half" idx="10"/>
          </p:nvPr>
        </p:nvSpPr>
        <p:spPr/>
        <p:txBody>
          <a:bodyPr/>
          <a:lstStyle/>
          <a:p>
            <a:fld id="{CDFA9216-DB43-4F7D-BA03-3CEA9BB0F122}" type="datetimeFigureOut">
              <a:rPr lang="en-US" smtClean="0"/>
              <a:t>1/14/2024</a:t>
            </a:fld>
            <a:endParaRPr lang="en-US"/>
          </a:p>
        </p:txBody>
      </p:sp>
      <p:sp>
        <p:nvSpPr>
          <p:cNvPr id="6" name="Footer Placeholder 5">
            <a:extLst>
              <a:ext uri="{FF2B5EF4-FFF2-40B4-BE49-F238E27FC236}">
                <a16:creationId xmlns:a16="http://schemas.microsoft.com/office/drawing/2014/main" id="{64A60652-B142-49A2-83F4-E9E1AF2673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615AD4-DDC1-4928-91CA-096E0F684827}"/>
              </a:ext>
            </a:extLst>
          </p:cNvPr>
          <p:cNvSpPr>
            <a:spLocks noGrp="1"/>
          </p:cNvSpPr>
          <p:nvPr>
            <p:ph type="sldNum" sz="quarter" idx="12"/>
          </p:nvPr>
        </p:nvSpPr>
        <p:spPr/>
        <p:txBody>
          <a:bodyPr/>
          <a:lstStyle/>
          <a:p>
            <a:fld id="{80E3D84C-C567-4D9E-8CE7-DF6CDDDD9F70}" type="slidenum">
              <a:rPr lang="en-US" smtClean="0"/>
              <a:t>‹#›</a:t>
            </a:fld>
            <a:endParaRPr lang="en-US"/>
          </a:p>
        </p:txBody>
      </p:sp>
    </p:spTree>
    <p:extLst>
      <p:ext uri="{BB962C8B-B14F-4D97-AF65-F5344CB8AC3E}">
        <p14:creationId xmlns:p14="http://schemas.microsoft.com/office/powerpoint/2010/main" val="132553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53AA64-E589-4BE8-A37F-6BF4BF2AD7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52A2E4-9A8C-4BE0-968E-651BE44704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44F65-E56B-4431-AAF0-176366C349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FA9216-DB43-4F7D-BA03-3CEA9BB0F122}" type="datetimeFigureOut">
              <a:rPr lang="en-US" smtClean="0"/>
              <a:t>1/14/2024</a:t>
            </a:fld>
            <a:endParaRPr lang="en-US"/>
          </a:p>
        </p:txBody>
      </p:sp>
      <p:sp>
        <p:nvSpPr>
          <p:cNvPr id="5" name="Footer Placeholder 4">
            <a:extLst>
              <a:ext uri="{FF2B5EF4-FFF2-40B4-BE49-F238E27FC236}">
                <a16:creationId xmlns:a16="http://schemas.microsoft.com/office/drawing/2014/main" id="{4B833B7B-0CF0-429A-B4A1-D02C288965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D01ED7-FA99-454F-8500-7FDDF1611B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3D84C-C567-4D9E-8CE7-DF6CDDDD9F70}" type="slidenum">
              <a:rPr lang="en-US" smtClean="0"/>
              <a:t>‹#›</a:t>
            </a:fld>
            <a:endParaRPr lang="en-US"/>
          </a:p>
        </p:txBody>
      </p:sp>
    </p:spTree>
    <p:extLst>
      <p:ext uri="{BB962C8B-B14F-4D97-AF65-F5344CB8AC3E}">
        <p14:creationId xmlns:p14="http://schemas.microsoft.com/office/powerpoint/2010/main" val="366284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4E8C00C-84C7-4BA5-9DCA-FC78ABE9FA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95681" y="129621"/>
            <a:ext cx="6604670" cy="6519752"/>
          </a:xfrm>
          <a:prstGeom prst="rect">
            <a:avLst/>
          </a:prstGeom>
        </p:spPr>
      </p:pic>
      <p:pic>
        <p:nvPicPr>
          <p:cNvPr id="9" name="Picture 8">
            <a:extLst>
              <a:ext uri="{FF2B5EF4-FFF2-40B4-BE49-F238E27FC236}">
                <a16:creationId xmlns:a16="http://schemas.microsoft.com/office/drawing/2014/main" id="{852989F2-DA02-44C8-90FF-0483A705B08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181591">
            <a:off x="834247" y="430818"/>
            <a:ext cx="1749417" cy="2344666"/>
          </a:xfrm>
          <a:prstGeom prst="rect">
            <a:avLst/>
          </a:prstGeom>
        </p:spPr>
      </p:pic>
      <p:pic>
        <p:nvPicPr>
          <p:cNvPr id="11" name="Picture 10">
            <a:extLst>
              <a:ext uri="{FF2B5EF4-FFF2-40B4-BE49-F238E27FC236}">
                <a16:creationId xmlns:a16="http://schemas.microsoft.com/office/drawing/2014/main" id="{99A7D904-0DF3-4072-A01D-E46EAB2888B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rot="1186342">
            <a:off x="2837995" y="313494"/>
            <a:ext cx="1924494" cy="2579314"/>
          </a:xfrm>
          <a:prstGeom prst="rect">
            <a:avLst/>
          </a:prstGeom>
        </p:spPr>
      </p:pic>
      <p:pic>
        <p:nvPicPr>
          <p:cNvPr id="12" name="Picture 11">
            <a:extLst>
              <a:ext uri="{FF2B5EF4-FFF2-40B4-BE49-F238E27FC236}">
                <a16:creationId xmlns:a16="http://schemas.microsoft.com/office/drawing/2014/main" id="{EFFFD200-03DA-459C-B0FA-C1A7B812DD94}"/>
              </a:ext>
            </a:extLst>
          </p:cNvPr>
          <p:cNvPicPr>
            <a:picLocks noChangeAspect="1"/>
          </p:cNvPicPr>
          <p:nvPr/>
        </p:nvPicPr>
        <p:blipFill>
          <a:blip r:embed="rId2" cstate="hqprint">
            <a:extLst>
              <a:ext uri="{28A0092B-C50C-407E-A947-70E740481C1C}">
                <a14:useLocalDpi xmlns:a14="http://schemas.microsoft.com/office/drawing/2010/main" val="0"/>
              </a:ext>
            </a:extLst>
          </a:blip>
          <a:srcRect/>
          <a:stretch/>
        </p:blipFill>
        <p:spPr>
          <a:xfrm rot="1064667">
            <a:off x="986446" y="3053066"/>
            <a:ext cx="2944015" cy="2906163"/>
          </a:xfrm>
          <a:prstGeom prst="rect">
            <a:avLst/>
          </a:prstGeom>
        </p:spPr>
      </p:pic>
      <p:pic>
        <p:nvPicPr>
          <p:cNvPr id="14" name="Picture 13" descr="Background pattern&#10;&#10;Description automatically generated">
            <a:extLst>
              <a:ext uri="{FF2B5EF4-FFF2-40B4-BE49-F238E27FC236}">
                <a16:creationId xmlns:a16="http://schemas.microsoft.com/office/drawing/2014/main" id="{C5263A82-5ED5-43BB-8FF8-B2AE78F29D5D}"/>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17684462">
            <a:off x="505408" y="2523654"/>
            <a:ext cx="1442769" cy="1933678"/>
          </a:xfrm>
          <a:prstGeom prst="rect">
            <a:avLst/>
          </a:prstGeom>
        </p:spPr>
      </p:pic>
      <p:pic>
        <p:nvPicPr>
          <p:cNvPr id="15" name="Picture 14">
            <a:extLst>
              <a:ext uri="{FF2B5EF4-FFF2-40B4-BE49-F238E27FC236}">
                <a16:creationId xmlns:a16="http://schemas.microsoft.com/office/drawing/2014/main" id="{57D776EE-9DBB-4E2A-9DA7-68F3552E5F73}"/>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rot="13755972">
            <a:off x="2313332" y="5498433"/>
            <a:ext cx="1333545" cy="1787292"/>
          </a:xfrm>
          <a:prstGeom prst="rect">
            <a:avLst/>
          </a:prstGeom>
        </p:spPr>
      </p:pic>
      <p:pic>
        <p:nvPicPr>
          <p:cNvPr id="16" name="Picture 15">
            <a:extLst>
              <a:ext uri="{FF2B5EF4-FFF2-40B4-BE49-F238E27FC236}">
                <a16:creationId xmlns:a16="http://schemas.microsoft.com/office/drawing/2014/main" id="{494CCF6D-F4B6-4C3E-AFB6-F647B4C56B1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rot="9273453">
            <a:off x="10096644" y="4094256"/>
            <a:ext cx="1850327" cy="2479911"/>
          </a:xfrm>
          <a:prstGeom prst="rect">
            <a:avLst/>
          </a:prstGeom>
        </p:spPr>
      </p:pic>
      <p:sp>
        <p:nvSpPr>
          <p:cNvPr id="19" name="תיבת טקסט 18">
            <a:extLst>
              <a:ext uri="{FF2B5EF4-FFF2-40B4-BE49-F238E27FC236}">
                <a16:creationId xmlns:a16="http://schemas.microsoft.com/office/drawing/2014/main" id="{B2D81A72-8D5E-10AF-3AD9-62154E43C128}"/>
              </a:ext>
            </a:extLst>
          </p:cNvPr>
          <p:cNvSpPr txBox="1"/>
          <p:nvPr/>
        </p:nvSpPr>
        <p:spPr>
          <a:xfrm>
            <a:off x="5092604" y="1643835"/>
            <a:ext cx="4939177" cy="2031325"/>
          </a:xfrm>
          <a:prstGeom prst="rect">
            <a:avLst/>
          </a:prstGeom>
          <a:noFill/>
        </p:spPr>
        <p:txBody>
          <a:bodyPr wrap="square">
            <a:spAutoFit/>
          </a:bodyPr>
          <a:lstStyle/>
          <a:p>
            <a:pPr algn="r"/>
            <a:endParaRPr lang="he-IL" dirty="0"/>
          </a:p>
          <a:p>
            <a:pPr algn="r"/>
            <a:r>
              <a:rPr lang="he-IL" dirty="0"/>
              <a:t>לקראת ציון אירועי ט"ו בשבט, עריכת סדר ט"ו בשבט או פעילות קבוצתית אחרת המלווה בהנחיה ובשירה, אנו מציעים לכם להוסיף תפילה </a:t>
            </a:r>
            <a:r>
              <a:rPr lang="he-IL" dirty="0" smtClean="0"/>
              <a:t>למען חזרת החטופים ושלום </a:t>
            </a:r>
            <a:r>
              <a:rPr lang="he-IL" dirty="0"/>
              <a:t>החיילים או מובאה </a:t>
            </a:r>
            <a:r>
              <a:rPr lang="he-IL" dirty="0" smtClean="0"/>
              <a:t>אחרת מבין </a:t>
            </a:r>
            <a:r>
              <a:rPr lang="he-IL" dirty="0"/>
              <a:t>השקפים המוצעים כאן.</a:t>
            </a:r>
          </a:p>
          <a:p>
            <a:pPr algn="r"/>
            <a:endParaRPr lang="he-IL" b="1" dirty="0">
              <a:latin typeface="Arial" panose="020B0604020202020204" pitchFamily="34" charset="0"/>
              <a:cs typeface="Arial" panose="020B0604020202020204" pitchFamily="34" charset="0"/>
            </a:endParaRPr>
          </a:p>
          <a:p>
            <a:pPr algn="r"/>
            <a:r>
              <a:rPr lang="he-IL" b="1" dirty="0">
                <a:latin typeface="Arial" panose="020B0604020202020204" pitchFamily="34" charset="0"/>
                <a:cs typeface="Arial" panose="020B0604020202020204" pitchFamily="34" charset="0"/>
              </a:rPr>
              <a:t>מי ייתן ויחזרו כולם הביתה </a:t>
            </a:r>
            <a:r>
              <a:rPr lang="he-IL" b="1" dirty="0" smtClean="0">
                <a:latin typeface="Arial" panose="020B0604020202020204" pitchFamily="34" charset="0"/>
                <a:cs typeface="Arial" panose="020B0604020202020204" pitchFamily="34" charset="0"/>
              </a:rPr>
              <a:t>בשלום.</a:t>
            </a:r>
            <a:endParaRPr lang="he-IL"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844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4E8C00C-84C7-4BA5-9DCA-FC78ABE9FA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95681" y="129621"/>
            <a:ext cx="6604670" cy="6519752"/>
          </a:xfrm>
          <a:prstGeom prst="rect">
            <a:avLst/>
          </a:prstGeom>
        </p:spPr>
      </p:pic>
      <p:pic>
        <p:nvPicPr>
          <p:cNvPr id="9" name="Picture 8">
            <a:extLst>
              <a:ext uri="{FF2B5EF4-FFF2-40B4-BE49-F238E27FC236}">
                <a16:creationId xmlns:a16="http://schemas.microsoft.com/office/drawing/2014/main" id="{852989F2-DA02-44C8-90FF-0483A705B08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181591">
            <a:off x="834247" y="430818"/>
            <a:ext cx="1749417" cy="2344666"/>
          </a:xfrm>
          <a:prstGeom prst="rect">
            <a:avLst/>
          </a:prstGeom>
        </p:spPr>
      </p:pic>
      <p:pic>
        <p:nvPicPr>
          <p:cNvPr id="11" name="Picture 10">
            <a:extLst>
              <a:ext uri="{FF2B5EF4-FFF2-40B4-BE49-F238E27FC236}">
                <a16:creationId xmlns:a16="http://schemas.microsoft.com/office/drawing/2014/main" id="{99A7D904-0DF3-4072-A01D-E46EAB2888B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rot="1186342">
            <a:off x="2837995" y="313494"/>
            <a:ext cx="1924494" cy="2579314"/>
          </a:xfrm>
          <a:prstGeom prst="rect">
            <a:avLst/>
          </a:prstGeom>
        </p:spPr>
      </p:pic>
      <p:pic>
        <p:nvPicPr>
          <p:cNvPr id="12" name="Picture 11">
            <a:extLst>
              <a:ext uri="{FF2B5EF4-FFF2-40B4-BE49-F238E27FC236}">
                <a16:creationId xmlns:a16="http://schemas.microsoft.com/office/drawing/2014/main" id="{EFFFD200-03DA-459C-B0FA-C1A7B812DD94}"/>
              </a:ext>
            </a:extLst>
          </p:cNvPr>
          <p:cNvPicPr>
            <a:picLocks noChangeAspect="1"/>
          </p:cNvPicPr>
          <p:nvPr/>
        </p:nvPicPr>
        <p:blipFill>
          <a:blip r:embed="rId2" cstate="hqprint">
            <a:extLst>
              <a:ext uri="{28A0092B-C50C-407E-A947-70E740481C1C}">
                <a14:useLocalDpi xmlns:a14="http://schemas.microsoft.com/office/drawing/2010/main" val="0"/>
              </a:ext>
            </a:extLst>
          </a:blip>
          <a:srcRect/>
          <a:stretch/>
        </p:blipFill>
        <p:spPr>
          <a:xfrm rot="1064667">
            <a:off x="986446" y="3053066"/>
            <a:ext cx="2944015" cy="2906163"/>
          </a:xfrm>
          <a:prstGeom prst="rect">
            <a:avLst/>
          </a:prstGeom>
        </p:spPr>
      </p:pic>
      <p:pic>
        <p:nvPicPr>
          <p:cNvPr id="14" name="Picture 13" descr="Background pattern&#10;&#10;Description automatically generated">
            <a:extLst>
              <a:ext uri="{FF2B5EF4-FFF2-40B4-BE49-F238E27FC236}">
                <a16:creationId xmlns:a16="http://schemas.microsoft.com/office/drawing/2014/main" id="{C5263A82-5ED5-43BB-8FF8-B2AE78F29D5D}"/>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17684462">
            <a:off x="505408" y="2523654"/>
            <a:ext cx="1442769" cy="1933678"/>
          </a:xfrm>
          <a:prstGeom prst="rect">
            <a:avLst/>
          </a:prstGeom>
        </p:spPr>
      </p:pic>
      <p:pic>
        <p:nvPicPr>
          <p:cNvPr id="15" name="Picture 14">
            <a:extLst>
              <a:ext uri="{FF2B5EF4-FFF2-40B4-BE49-F238E27FC236}">
                <a16:creationId xmlns:a16="http://schemas.microsoft.com/office/drawing/2014/main" id="{57D776EE-9DBB-4E2A-9DA7-68F3552E5F73}"/>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rot="13755972">
            <a:off x="2313332" y="5498433"/>
            <a:ext cx="1333545" cy="1787292"/>
          </a:xfrm>
          <a:prstGeom prst="rect">
            <a:avLst/>
          </a:prstGeom>
        </p:spPr>
      </p:pic>
      <p:pic>
        <p:nvPicPr>
          <p:cNvPr id="16" name="Picture 15">
            <a:extLst>
              <a:ext uri="{FF2B5EF4-FFF2-40B4-BE49-F238E27FC236}">
                <a16:creationId xmlns:a16="http://schemas.microsoft.com/office/drawing/2014/main" id="{494CCF6D-F4B6-4C3E-AFB6-F647B4C56B1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rot="9273453">
            <a:off x="10096644" y="4094256"/>
            <a:ext cx="1850327" cy="2479911"/>
          </a:xfrm>
          <a:prstGeom prst="rect">
            <a:avLst/>
          </a:prstGeom>
        </p:spPr>
      </p:pic>
      <p:sp>
        <p:nvSpPr>
          <p:cNvPr id="19" name="תיבת טקסט 18">
            <a:extLst>
              <a:ext uri="{FF2B5EF4-FFF2-40B4-BE49-F238E27FC236}">
                <a16:creationId xmlns:a16="http://schemas.microsoft.com/office/drawing/2014/main" id="{B2D81A72-8D5E-10AF-3AD9-62154E43C128}"/>
              </a:ext>
            </a:extLst>
          </p:cNvPr>
          <p:cNvSpPr txBox="1"/>
          <p:nvPr/>
        </p:nvSpPr>
        <p:spPr>
          <a:xfrm>
            <a:off x="5092604" y="1643835"/>
            <a:ext cx="4939177" cy="3693319"/>
          </a:xfrm>
          <a:prstGeom prst="rect">
            <a:avLst/>
          </a:prstGeom>
          <a:noFill/>
        </p:spPr>
        <p:txBody>
          <a:bodyPr wrap="square">
            <a:spAutoFit/>
          </a:bodyPr>
          <a:lstStyle/>
          <a:p>
            <a:pPr algn="r"/>
            <a:r>
              <a:rPr lang="he-IL" dirty="0"/>
              <a:t>אין אני חושב זאת לאסון שעם ישראל מתחלק לשבטים. אנו יודעים כי מאז ומעולם היינו מחולקים לשנים-עשר שבטים. לאילן שלנו היו הרבה ענפים והם נשאו הרבה פירות, וטוב לאילן שענפיו מרובים. אבל במה דברים אמורים, אם גם </a:t>
            </a:r>
            <a:r>
              <a:rPr lang="he-IL" dirty="0" err="1"/>
              <a:t>שרשיו</a:t>
            </a:r>
            <a:r>
              <a:rPr lang="he-IL" dirty="0"/>
              <a:t> מרובים, ולפיכך חושב אני לחסרון גדול, אילו לא היינו מרובי פרצופים כל-כך והיה לנו רק פרצוף אחד. מובן, שצריכה להיות נשמה אחת ולב אחד, אבל ככל אשר ירבו אברינו וענפינו כן יגבר כוחנו, ולא הייתי רוצה כלל וכלל שיבטל לא רק אחד מששים, אלא אפילו אחד מאלף מהאומה; להפך, כל אחד יחיה על פי דרכו ועל פי רוחו, וכל ענף </a:t>
            </a:r>
            <a:r>
              <a:rPr lang="he-IL" dirty="0" err="1"/>
              <a:t>ישא</a:t>
            </a:r>
            <a:r>
              <a:rPr lang="he-IL" dirty="0"/>
              <a:t> את פריו, אבל על כל הענפים להתחבר לגזע אחד.</a:t>
            </a:r>
          </a:p>
          <a:p>
            <a:pPr algn="r"/>
            <a:endParaRPr lang="he-IL" b="1" dirty="0">
              <a:latin typeface="Arial" panose="020B0604020202020204" pitchFamily="34" charset="0"/>
              <a:cs typeface="Arial" panose="020B0604020202020204" pitchFamily="34" charset="0"/>
            </a:endParaRPr>
          </a:p>
          <a:p>
            <a:r>
              <a:rPr lang="he-IL" b="1" dirty="0">
                <a:latin typeface="Arial" panose="020B0604020202020204" pitchFamily="34" charset="0"/>
                <a:cs typeface="Arial" panose="020B0604020202020204" pitchFamily="34" charset="0"/>
              </a:rPr>
              <a:t>חיים נחמן ביאליק</a:t>
            </a:r>
          </a:p>
        </p:txBody>
      </p:sp>
    </p:spTree>
    <p:extLst>
      <p:ext uri="{BB962C8B-B14F-4D97-AF65-F5344CB8AC3E}">
        <p14:creationId xmlns:p14="http://schemas.microsoft.com/office/powerpoint/2010/main" val="309982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4E8C00C-84C7-4BA5-9DCA-FC78ABE9FA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313821" y="0"/>
            <a:ext cx="6604670" cy="6519752"/>
          </a:xfrm>
          <a:prstGeom prst="rect">
            <a:avLst/>
          </a:prstGeom>
        </p:spPr>
      </p:pic>
      <p:pic>
        <p:nvPicPr>
          <p:cNvPr id="9" name="Picture 8">
            <a:extLst>
              <a:ext uri="{FF2B5EF4-FFF2-40B4-BE49-F238E27FC236}">
                <a16:creationId xmlns:a16="http://schemas.microsoft.com/office/drawing/2014/main" id="{852989F2-DA02-44C8-90FF-0483A705B08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12375425">
            <a:off x="4790124" y="5345910"/>
            <a:ext cx="1945097" cy="2606927"/>
          </a:xfrm>
          <a:prstGeom prst="rect">
            <a:avLst/>
          </a:prstGeom>
        </p:spPr>
      </p:pic>
      <p:pic>
        <p:nvPicPr>
          <p:cNvPr id="11" name="Picture 10">
            <a:extLst>
              <a:ext uri="{FF2B5EF4-FFF2-40B4-BE49-F238E27FC236}">
                <a16:creationId xmlns:a16="http://schemas.microsoft.com/office/drawing/2014/main" id="{99A7D904-0DF3-4072-A01D-E46EAB2888B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rot="15041647">
            <a:off x="2298965" y="938640"/>
            <a:ext cx="1924494" cy="2579314"/>
          </a:xfrm>
          <a:prstGeom prst="rect">
            <a:avLst/>
          </a:prstGeom>
        </p:spPr>
      </p:pic>
      <p:pic>
        <p:nvPicPr>
          <p:cNvPr id="12" name="Picture 11">
            <a:extLst>
              <a:ext uri="{FF2B5EF4-FFF2-40B4-BE49-F238E27FC236}">
                <a16:creationId xmlns:a16="http://schemas.microsoft.com/office/drawing/2014/main" id="{EFFFD200-03DA-459C-B0FA-C1A7B812DD94}"/>
              </a:ext>
            </a:extLst>
          </p:cNvPr>
          <p:cNvPicPr>
            <a:picLocks noChangeAspect="1"/>
          </p:cNvPicPr>
          <p:nvPr/>
        </p:nvPicPr>
        <p:blipFill>
          <a:blip r:embed="rId2" cstate="hqprint">
            <a:extLst>
              <a:ext uri="{28A0092B-C50C-407E-A947-70E740481C1C}">
                <a14:useLocalDpi xmlns:a14="http://schemas.microsoft.com/office/drawing/2010/main" val="0"/>
              </a:ext>
            </a:extLst>
          </a:blip>
          <a:srcRect/>
          <a:stretch/>
        </p:blipFill>
        <p:spPr>
          <a:xfrm rot="1496159">
            <a:off x="-223980" y="3137750"/>
            <a:ext cx="2944015" cy="2906163"/>
          </a:xfrm>
          <a:prstGeom prst="rect">
            <a:avLst/>
          </a:prstGeom>
        </p:spPr>
      </p:pic>
      <p:pic>
        <p:nvPicPr>
          <p:cNvPr id="14" name="Picture 13" descr="Background pattern&#10;&#10;Description automatically generated">
            <a:extLst>
              <a:ext uri="{FF2B5EF4-FFF2-40B4-BE49-F238E27FC236}">
                <a16:creationId xmlns:a16="http://schemas.microsoft.com/office/drawing/2014/main" id="{C5263A82-5ED5-43BB-8FF8-B2AE78F29D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7684462">
            <a:off x="-307933" y="2162659"/>
            <a:ext cx="1850328" cy="2479911"/>
          </a:xfrm>
          <a:prstGeom prst="rect">
            <a:avLst/>
          </a:prstGeom>
        </p:spPr>
      </p:pic>
      <p:pic>
        <p:nvPicPr>
          <p:cNvPr id="15" name="Picture 14">
            <a:extLst>
              <a:ext uri="{FF2B5EF4-FFF2-40B4-BE49-F238E27FC236}">
                <a16:creationId xmlns:a16="http://schemas.microsoft.com/office/drawing/2014/main" id="{57D776EE-9DBB-4E2A-9DA7-68F3552E5F73}"/>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rot="13755972">
            <a:off x="2313332" y="5498433"/>
            <a:ext cx="1333545" cy="1787292"/>
          </a:xfrm>
          <a:prstGeom prst="rect">
            <a:avLst/>
          </a:prstGeom>
        </p:spPr>
      </p:pic>
      <p:pic>
        <p:nvPicPr>
          <p:cNvPr id="16" name="Picture 15">
            <a:extLst>
              <a:ext uri="{FF2B5EF4-FFF2-40B4-BE49-F238E27FC236}">
                <a16:creationId xmlns:a16="http://schemas.microsoft.com/office/drawing/2014/main" id="{494CCF6D-F4B6-4C3E-AFB6-F647B4C56B1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rot="9273453">
            <a:off x="9726360" y="4372951"/>
            <a:ext cx="1850327" cy="2479911"/>
          </a:xfrm>
          <a:prstGeom prst="rect">
            <a:avLst/>
          </a:prstGeom>
        </p:spPr>
      </p:pic>
      <p:sp>
        <p:nvSpPr>
          <p:cNvPr id="2" name="תיבת טקסט 1">
            <a:extLst>
              <a:ext uri="{FF2B5EF4-FFF2-40B4-BE49-F238E27FC236}">
                <a16:creationId xmlns:a16="http://schemas.microsoft.com/office/drawing/2014/main" id="{1D0F0DCE-10D8-6473-8E69-E370A13DB6E1}"/>
              </a:ext>
            </a:extLst>
          </p:cNvPr>
          <p:cNvSpPr txBox="1"/>
          <p:nvPr/>
        </p:nvSpPr>
        <p:spPr>
          <a:xfrm>
            <a:off x="4963392" y="1166869"/>
            <a:ext cx="4939177" cy="4370427"/>
          </a:xfrm>
          <a:prstGeom prst="rect">
            <a:avLst/>
          </a:prstGeom>
          <a:noFill/>
        </p:spPr>
        <p:txBody>
          <a:bodyPr wrap="square">
            <a:spAutoFit/>
          </a:bodyPr>
          <a:lstStyle/>
          <a:p>
            <a:pPr algn="r"/>
            <a:r>
              <a:rPr lang="he-IL" sz="1600" b="1" u="sng" dirty="0">
                <a:solidFill>
                  <a:srgbClr val="081421"/>
                </a:solidFill>
                <a:latin typeface="Arial" panose="020B0604020202020204" pitchFamily="34" charset="0"/>
                <a:cs typeface="Arial" panose="020B0604020202020204" pitchFamily="34" charset="0"/>
              </a:rPr>
              <a:t>תפילה לשלום החטופים ולהשבתם </a:t>
            </a:r>
            <a:r>
              <a:rPr lang="he-IL" sz="1600" b="1" u="sng" dirty="0" smtClean="0">
                <a:solidFill>
                  <a:srgbClr val="081421"/>
                </a:solidFill>
                <a:latin typeface="Arial" panose="020B0604020202020204" pitchFamily="34" charset="0"/>
                <a:cs typeface="Arial" panose="020B0604020202020204" pitchFamily="34" charset="0"/>
              </a:rPr>
              <a:t>הביתה:</a:t>
            </a:r>
            <a:endParaRPr lang="en-US" sz="1600" b="1" u="sng" dirty="0">
              <a:solidFill>
                <a:srgbClr val="081421"/>
              </a:solidFill>
              <a:latin typeface="Arial" panose="020B0604020202020204" pitchFamily="34" charset="0"/>
              <a:cs typeface="Arial" panose="020B0604020202020204" pitchFamily="34" charset="0"/>
            </a:endParaRPr>
          </a:p>
          <a:p>
            <a:pPr algn="r"/>
            <a:endParaRPr lang="he-IL" sz="1600" u="sng" dirty="0">
              <a:solidFill>
                <a:srgbClr val="081421"/>
              </a:solidFill>
              <a:latin typeface="Arial" panose="020B0604020202020204" pitchFamily="34" charset="0"/>
              <a:cs typeface="Arial" panose="020B0604020202020204" pitchFamily="34" charset="0"/>
            </a:endParaRPr>
          </a:p>
          <a:p>
            <a:pPr algn="r"/>
            <a:r>
              <a:rPr lang="he-IL" b="1" i="0" dirty="0" err="1">
                <a:solidFill>
                  <a:srgbClr val="081421"/>
                </a:solidFill>
                <a:effectLst/>
                <a:latin typeface="Arial" panose="020B0604020202020204" pitchFamily="34" charset="0"/>
                <a:cs typeface="Arial" panose="020B0604020202020204" pitchFamily="34" charset="0"/>
              </a:rPr>
              <a:t>רִבּוֹנו</a:t>
            </a:r>
            <a:r>
              <a:rPr lang="he-IL" b="1" i="0" dirty="0">
                <a:solidFill>
                  <a:srgbClr val="081421"/>
                </a:solidFill>
                <a:effectLst/>
                <a:latin typeface="Arial" panose="020B0604020202020204" pitchFamily="34" charset="0"/>
                <a:cs typeface="Arial" panose="020B0604020202020204" pitchFamily="34" charset="0"/>
              </a:rPr>
              <a:t>ֹ שֶׁל עוֹלָם! הַאֲזִינָה לְקוֹל בִּכְיֵנוּ וּלְאֶנְקַת לִבֵּנוּ, רְאֵה אֶת צַעֲרֵנוּ וְעָנְיֵנוּ, וְהוֹשִׁיעֵנוּ מִמְּצוּקָתֵנוּ הַגְּדוֹלָה. קְרוֹבֵי נַפְשֵׁנוּ, נָשִׁים וִילָדִים, אָבוֹת </a:t>
            </a:r>
            <a:r>
              <a:rPr lang="he-IL" b="1" i="0" dirty="0" err="1">
                <a:solidFill>
                  <a:srgbClr val="081421"/>
                </a:solidFill>
                <a:effectLst/>
                <a:latin typeface="Arial" panose="020B0604020202020204" pitchFamily="34" charset="0"/>
                <a:cs typeface="Arial" panose="020B0604020202020204" pitchFamily="34" charset="0"/>
              </a:rPr>
              <a:t>וְאִמָּהוֹת</a:t>
            </a:r>
            <a:r>
              <a:rPr lang="he-IL" b="1" i="0" dirty="0">
                <a:solidFill>
                  <a:srgbClr val="081421"/>
                </a:solidFill>
                <a:effectLst/>
                <a:latin typeface="Arial" panose="020B0604020202020204" pitchFamily="34" charset="0"/>
                <a:cs typeface="Arial" panose="020B0604020202020204" pitchFamily="34" charset="0"/>
              </a:rPr>
              <a:t>, אַחִים וַאֲחָיוֹת וּשְׁאָר אַחֵינוּ בְּנֵי יִשְׂרָאֵל, נֶעֶקְרוּ מִתּוֹכֵנוּ. הֵם לֻקְּחוּ בַּשֶּׁבִי וְעִקְּבוֹתֵיהֶם לֹא נוֹדָעוּ. הֱיֵה נָא אַתָּה אֵל שַׁדַּי – מָגִנָּם שֶׁל כָּל הַשְּׁבוּיִים, שְׁמֹר עֲלֵיהֶם מִכָּל צָרָה וְצוּקָה, תֵּן לָהֶם </a:t>
            </a:r>
            <a:r>
              <a:rPr lang="he-IL" b="1" i="0" dirty="0" err="1">
                <a:solidFill>
                  <a:srgbClr val="081421"/>
                </a:solidFill>
                <a:effectLst/>
                <a:latin typeface="Arial" panose="020B0604020202020204" pitchFamily="34" charset="0"/>
                <a:cs typeface="Arial" panose="020B0604020202020204" pitchFamily="34" charset="0"/>
              </a:rPr>
              <a:t>כֹּח</a:t>
            </a:r>
            <a:r>
              <a:rPr lang="he-IL" b="1" i="0" dirty="0">
                <a:solidFill>
                  <a:srgbClr val="081421"/>
                </a:solidFill>
                <a:effectLst/>
                <a:latin typeface="Arial" panose="020B0604020202020204" pitchFamily="34" charset="0"/>
                <a:cs typeface="Arial" panose="020B0604020202020204" pitchFamily="34" charset="0"/>
              </a:rPr>
              <a:t>ַ לַעֲמֹד </a:t>
            </a:r>
            <a:r>
              <a:rPr lang="he-IL" b="1" i="0" dirty="0" err="1">
                <a:solidFill>
                  <a:srgbClr val="081421"/>
                </a:solidFill>
                <a:effectLst/>
                <a:latin typeface="Arial" panose="020B0604020202020204" pitchFamily="34" charset="0"/>
                <a:cs typeface="Arial" panose="020B0604020202020204" pitchFamily="34" charset="0"/>
              </a:rPr>
              <a:t>בְּעִנּוּיִים</a:t>
            </a:r>
            <a:r>
              <a:rPr lang="he-IL" b="1" i="0" dirty="0">
                <a:solidFill>
                  <a:srgbClr val="081421"/>
                </a:solidFill>
                <a:effectLst/>
                <a:latin typeface="Arial" panose="020B0604020202020204" pitchFamily="34" charset="0"/>
                <a:cs typeface="Arial" panose="020B0604020202020204" pitchFamily="34" charset="0"/>
              </a:rPr>
              <a:t> מִידֵי מְעַנֵּיהֶם </a:t>
            </a:r>
            <a:r>
              <a:rPr lang="he-IL" b="1" i="0" dirty="0" err="1">
                <a:solidFill>
                  <a:srgbClr val="081421"/>
                </a:solidFill>
                <a:effectLst/>
                <a:latin typeface="Arial" panose="020B0604020202020204" pitchFamily="34" charset="0"/>
                <a:cs typeface="Arial" panose="020B0604020202020204" pitchFamily="34" charset="0"/>
              </a:rPr>
              <a:t>מְחָרְפֵיהֶם</a:t>
            </a:r>
            <a:r>
              <a:rPr lang="he-IL" b="1" i="0" dirty="0">
                <a:solidFill>
                  <a:srgbClr val="081421"/>
                </a:solidFill>
                <a:effectLst/>
                <a:latin typeface="Arial" panose="020B0604020202020204" pitchFamily="34" charset="0"/>
                <a:cs typeface="Arial" panose="020B0604020202020204" pitchFamily="34" charset="0"/>
              </a:rPr>
              <a:t> </a:t>
            </a:r>
            <a:r>
              <a:rPr lang="he-IL" b="1" i="0" dirty="0" err="1">
                <a:solidFill>
                  <a:srgbClr val="081421"/>
                </a:solidFill>
                <a:effectLst/>
                <a:latin typeface="Arial" panose="020B0604020202020204" pitchFamily="34" charset="0"/>
                <a:cs typeface="Arial" panose="020B0604020202020204" pitchFamily="34" charset="0"/>
              </a:rPr>
              <a:t>וּמְגַדְּפֵיהֶם</a:t>
            </a:r>
            <a:r>
              <a:rPr lang="he-IL" b="1" i="0" dirty="0">
                <a:solidFill>
                  <a:srgbClr val="081421"/>
                </a:solidFill>
                <a:effectLst/>
                <a:latin typeface="Arial" panose="020B0604020202020204" pitchFamily="34" charset="0"/>
                <a:cs typeface="Arial" panose="020B0604020202020204" pitchFamily="34" charset="0"/>
              </a:rPr>
              <a:t>. הַמְצֵא לָהֶם חִיּוּת, לְמַעַן יִזְכּוּ לָשׁוּב אֶל מִשְׁפְּחוֹתֵיהֶם, וְהַיְלָדִים וְהַתִּינוֹקוֹת הָרַכִּים, אֵלֶּה שֶׁנִּגְזְלוּ מֵחֵיק אֲבִיהֶם </a:t>
            </a:r>
            <a:r>
              <a:rPr lang="he-IL" b="1" i="0" dirty="0" err="1">
                <a:solidFill>
                  <a:srgbClr val="081421"/>
                </a:solidFill>
                <a:effectLst/>
                <a:latin typeface="Arial" panose="020B0604020202020204" pitchFamily="34" charset="0"/>
                <a:cs typeface="Arial" panose="020B0604020202020204" pitchFamily="34" charset="0"/>
              </a:rPr>
              <a:t>וְאִמָּם</a:t>
            </a:r>
            <a:r>
              <a:rPr lang="he-IL" b="1" i="0" dirty="0">
                <a:solidFill>
                  <a:srgbClr val="081421"/>
                </a:solidFill>
                <a:effectLst/>
                <a:latin typeface="Arial" panose="020B0604020202020204" pitchFamily="34" charset="0"/>
                <a:cs typeface="Arial" panose="020B0604020202020204" pitchFamily="34" charset="0"/>
              </a:rPr>
              <a:t>, עֲשֵׂה נָא שֶׁיִּתְגַּלּוּ וְיִזְכּוּ לָשׁוּב אֶל אֲבוֹתֵיהֶם כְּבִימֵי צֵאתֵנוּ מֵאֶרֶץ מִצְרָיִם.</a:t>
            </a:r>
          </a:p>
          <a:p>
            <a:pPr algn="r"/>
            <a:endParaRPr lang="he-IL" b="1" dirty="0">
              <a:solidFill>
                <a:srgbClr val="081421"/>
              </a:solidFill>
              <a:latin typeface="Arial" panose="020B0604020202020204" pitchFamily="34" charset="0"/>
              <a:cs typeface="Arial" panose="020B0604020202020204" pitchFamily="34" charset="0"/>
            </a:endParaRPr>
          </a:p>
          <a:p>
            <a:pPr algn="r"/>
            <a:r>
              <a:rPr lang="he-IL" sz="1200" b="1" i="0" dirty="0">
                <a:effectLst/>
                <a:latin typeface="Arial" panose="020B0604020202020204" pitchFamily="34" charset="0"/>
                <a:cs typeface="Arial" panose="020B0604020202020204" pitchFamily="34" charset="0"/>
              </a:rPr>
              <a:t>נוסח תפילה להשבת החטופים והשבויים מרבי </a:t>
            </a:r>
            <a:r>
              <a:rPr lang="he-IL" sz="1200" b="1" i="0" dirty="0" err="1">
                <a:effectLst/>
                <a:latin typeface="Arial" panose="020B0604020202020204" pitchFamily="34" charset="0"/>
                <a:cs typeface="Arial" panose="020B0604020202020204" pitchFamily="34" charset="0"/>
              </a:rPr>
              <a:t>קלונימוס</a:t>
            </a:r>
            <a:r>
              <a:rPr lang="he-IL" sz="1200" b="1" i="0" dirty="0">
                <a:effectLst/>
                <a:latin typeface="Arial" panose="020B0604020202020204" pitchFamily="34" charset="0"/>
                <a:cs typeface="Arial" panose="020B0604020202020204" pitchFamily="34" charset="0"/>
              </a:rPr>
              <a:t> </a:t>
            </a:r>
            <a:r>
              <a:rPr lang="he-IL" sz="1200" b="1" i="0" dirty="0" err="1">
                <a:effectLst/>
                <a:latin typeface="Arial" panose="020B0604020202020204" pitchFamily="34" charset="0"/>
                <a:cs typeface="Arial" panose="020B0604020202020204" pitchFamily="34" charset="0"/>
              </a:rPr>
              <a:t>קלמיש</a:t>
            </a:r>
            <a:r>
              <a:rPr lang="he-IL" sz="1200" b="1" i="0" dirty="0">
                <a:effectLst/>
                <a:latin typeface="Arial" panose="020B0604020202020204" pitchFamily="34" charset="0"/>
                <a:cs typeface="Arial" panose="020B0604020202020204" pitchFamily="34" charset="0"/>
              </a:rPr>
              <a:t> </a:t>
            </a:r>
            <a:r>
              <a:rPr lang="he-IL" sz="1200" b="1" i="0" dirty="0" smtClean="0">
                <a:effectLst/>
                <a:latin typeface="Arial" panose="020B0604020202020204" pitchFamily="34" charset="0"/>
                <a:cs typeface="Arial" panose="020B0604020202020204" pitchFamily="34" charset="0"/>
              </a:rPr>
              <a:t>שפירא.</a:t>
            </a:r>
            <a:endParaRPr lang="he-IL" sz="1200" b="1" i="0" dirty="0">
              <a:effectLst/>
              <a:latin typeface="Arial" panose="020B0604020202020204" pitchFamily="34" charset="0"/>
              <a:cs typeface="Arial" panose="020B0604020202020204" pitchFamily="34" charset="0"/>
            </a:endParaRPr>
          </a:p>
          <a:p>
            <a:pPr algn="r"/>
            <a:endParaRPr lang="he-IL"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836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4E8C00C-84C7-4BA5-9DCA-FC78ABE9FA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96439" y="-123810"/>
            <a:ext cx="7198169" cy="7105620"/>
          </a:xfrm>
          <a:prstGeom prst="rect">
            <a:avLst/>
          </a:prstGeom>
        </p:spPr>
      </p:pic>
      <p:pic>
        <p:nvPicPr>
          <p:cNvPr id="9" name="Picture 8">
            <a:extLst>
              <a:ext uri="{FF2B5EF4-FFF2-40B4-BE49-F238E27FC236}">
                <a16:creationId xmlns:a16="http://schemas.microsoft.com/office/drawing/2014/main" id="{852989F2-DA02-44C8-90FF-0483A705B08E}"/>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rot="20763582">
            <a:off x="1144388" y="222476"/>
            <a:ext cx="1350370" cy="1809841"/>
          </a:xfrm>
          <a:prstGeom prst="rect">
            <a:avLst/>
          </a:prstGeom>
        </p:spPr>
      </p:pic>
      <p:pic>
        <p:nvPicPr>
          <p:cNvPr id="11" name="Picture 10">
            <a:extLst>
              <a:ext uri="{FF2B5EF4-FFF2-40B4-BE49-F238E27FC236}">
                <a16:creationId xmlns:a16="http://schemas.microsoft.com/office/drawing/2014/main" id="{99A7D904-0DF3-4072-A01D-E46EAB2888B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rot="15041647">
            <a:off x="2298965" y="938640"/>
            <a:ext cx="1924494" cy="2579314"/>
          </a:xfrm>
          <a:prstGeom prst="rect">
            <a:avLst/>
          </a:prstGeom>
        </p:spPr>
      </p:pic>
      <p:pic>
        <p:nvPicPr>
          <p:cNvPr id="12" name="Picture 11">
            <a:extLst>
              <a:ext uri="{FF2B5EF4-FFF2-40B4-BE49-F238E27FC236}">
                <a16:creationId xmlns:a16="http://schemas.microsoft.com/office/drawing/2014/main" id="{EFFFD200-03DA-459C-B0FA-C1A7B812DD94}"/>
              </a:ext>
            </a:extLst>
          </p:cNvPr>
          <p:cNvPicPr>
            <a:picLocks noChangeAspect="1"/>
          </p:cNvPicPr>
          <p:nvPr/>
        </p:nvPicPr>
        <p:blipFill>
          <a:blip r:embed="rId2" cstate="hqprint">
            <a:extLst>
              <a:ext uri="{28A0092B-C50C-407E-A947-70E740481C1C}">
                <a14:useLocalDpi xmlns:a14="http://schemas.microsoft.com/office/drawing/2010/main" val="0"/>
              </a:ext>
            </a:extLst>
          </a:blip>
          <a:srcRect/>
          <a:stretch/>
        </p:blipFill>
        <p:spPr>
          <a:xfrm rot="1496159">
            <a:off x="544178" y="3460787"/>
            <a:ext cx="2944015" cy="2906163"/>
          </a:xfrm>
          <a:prstGeom prst="rect">
            <a:avLst/>
          </a:prstGeom>
        </p:spPr>
      </p:pic>
      <p:pic>
        <p:nvPicPr>
          <p:cNvPr id="14" name="Picture 13" descr="Background pattern&#10;&#10;Description automatically generated">
            <a:extLst>
              <a:ext uri="{FF2B5EF4-FFF2-40B4-BE49-F238E27FC236}">
                <a16:creationId xmlns:a16="http://schemas.microsoft.com/office/drawing/2014/main" id="{C5263A82-5ED5-43BB-8FF8-B2AE78F29D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7684462">
            <a:off x="275761" y="1991691"/>
            <a:ext cx="1850328" cy="2479911"/>
          </a:xfrm>
          <a:prstGeom prst="rect">
            <a:avLst/>
          </a:prstGeom>
        </p:spPr>
      </p:pic>
      <p:pic>
        <p:nvPicPr>
          <p:cNvPr id="15" name="Picture 14">
            <a:extLst>
              <a:ext uri="{FF2B5EF4-FFF2-40B4-BE49-F238E27FC236}">
                <a16:creationId xmlns:a16="http://schemas.microsoft.com/office/drawing/2014/main" id="{57D776EE-9DBB-4E2A-9DA7-68F3552E5F73}"/>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rot="13755972">
            <a:off x="2313332" y="5498433"/>
            <a:ext cx="1333545" cy="1787292"/>
          </a:xfrm>
          <a:prstGeom prst="rect">
            <a:avLst/>
          </a:prstGeom>
        </p:spPr>
      </p:pic>
      <p:pic>
        <p:nvPicPr>
          <p:cNvPr id="16" name="Picture 15">
            <a:extLst>
              <a:ext uri="{FF2B5EF4-FFF2-40B4-BE49-F238E27FC236}">
                <a16:creationId xmlns:a16="http://schemas.microsoft.com/office/drawing/2014/main" id="{494CCF6D-F4B6-4C3E-AFB6-F647B4C56B1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rot="9273453">
            <a:off x="9783494" y="4474029"/>
            <a:ext cx="1850327" cy="2479911"/>
          </a:xfrm>
          <a:prstGeom prst="rect">
            <a:avLst/>
          </a:prstGeom>
        </p:spPr>
      </p:pic>
      <p:sp>
        <p:nvSpPr>
          <p:cNvPr id="3" name="תיבת טקסט 2">
            <a:extLst>
              <a:ext uri="{FF2B5EF4-FFF2-40B4-BE49-F238E27FC236}">
                <a16:creationId xmlns:a16="http://schemas.microsoft.com/office/drawing/2014/main" id="{09761B1C-F65A-4D91-2B10-F0A03DBA1726}"/>
              </a:ext>
            </a:extLst>
          </p:cNvPr>
          <p:cNvSpPr txBox="1"/>
          <p:nvPr/>
        </p:nvSpPr>
        <p:spPr>
          <a:xfrm>
            <a:off x="4609746" y="1258026"/>
            <a:ext cx="5400467" cy="4188113"/>
          </a:xfrm>
          <a:prstGeom prst="rect">
            <a:avLst/>
          </a:prstGeom>
          <a:noFill/>
        </p:spPr>
        <p:txBody>
          <a:bodyPr wrap="square">
            <a:spAutoFit/>
          </a:bodyPr>
          <a:lstStyle/>
          <a:p>
            <a:pPr algn="r"/>
            <a:r>
              <a:rPr lang="he-IL" sz="1600" b="1" i="0" u="sng" dirty="0">
                <a:effectLst/>
                <a:latin typeface="Arial" panose="020B0604020202020204" pitchFamily="34" charset="0"/>
                <a:cs typeface="Arial" panose="020B0604020202020204" pitchFamily="34" charset="0"/>
              </a:rPr>
              <a:t>תפילה לשלום חיילי צה"ל:</a:t>
            </a:r>
            <a:endParaRPr lang="en-US" sz="1600" b="1" i="0" u="sng" dirty="0">
              <a:effectLst/>
              <a:latin typeface="Arial" panose="020B0604020202020204" pitchFamily="34" charset="0"/>
              <a:cs typeface="Arial" panose="020B0604020202020204" pitchFamily="34" charset="0"/>
            </a:endParaRPr>
          </a:p>
          <a:p>
            <a:pPr algn="r"/>
            <a:endParaRPr lang="he-IL" sz="1600" i="0" u="sng" dirty="0">
              <a:effectLst/>
              <a:latin typeface="Arial" panose="020B0604020202020204" pitchFamily="34" charset="0"/>
              <a:cs typeface="Arial" panose="020B0604020202020204" pitchFamily="34" charset="0"/>
            </a:endParaRPr>
          </a:p>
          <a:p>
            <a:pPr algn="r"/>
            <a:r>
              <a:rPr lang="he-IL" b="1" i="0" dirty="0">
                <a:effectLst/>
                <a:latin typeface="Arial" panose="020B0604020202020204" pitchFamily="34" charset="0"/>
                <a:cs typeface="Arial" panose="020B0604020202020204" pitchFamily="34" charset="0"/>
              </a:rPr>
              <a:t>מִי שֶׁבֵּרַךְ אֲבוֹתֵינוּ אַבְרָהָם יִצְחָק וְיַעֲקֹב הוּא יְבָרֵךְ אֶת חַיָּלֵי צְבָא הֲגַנָּה לְיִשְׂרָאֵל, הָעוֹמְדִים עַל מִשְׁמַר אַרְצֵנוּ וְעָרֵי </a:t>
            </a:r>
            <a:r>
              <a:rPr lang="he-IL" b="1" i="0" dirty="0" err="1">
                <a:effectLst/>
                <a:latin typeface="Arial" panose="020B0604020202020204" pitchFamily="34" charset="0"/>
                <a:cs typeface="Arial" panose="020B0604020202020204" pitchFamily="34" charset="0"/>
              </a:rPr>
              <a:t>אֱלהֵינו</a:t>
            </a:r>
            <a:r>
              <a:rPr lang="he-IL" b="1" i="0" dirty="0">
                <a:effectLst/>
                <a:latin typeface="Arial" panose="020B0604020202020204" pitchFamily="34" charset="0"/>
                <a:cs typeface="Arial" panose="020B0604020202020204" pitchFamily="34" charset="0"/>
              </a:rPr>
              <a:t>ּ מִגְּבוּל הַלְּבָנוֹן וְעַד מִדְבַּר מִצְרַיִם וּמִן הַיָּם הַגָּדוֹל עַד לְבוֹא הָעֲרָבָה בַּיַּבָּשָׁה </a:t>
            </a:r>
            <a:r>
              <a:rPr lang="he-IL" b="1" i="0" dirty="0" err="1">
                <a:effectLst/>
                <a:latin typeface="Arial" panose="020B0604020202020204" pitchFamily="34" charset="0"/>
                <a:cs typeface="Arial" panose="020B0604020202020204" pitchFamily="34" charset="0"/>
              </a:rPr>
              <a:t>בָּאֲוִיר</a:t>
            </a:r>
            <a:r>
              <a:rPr lang="he-IL" b="1" i="0" dirty="0">
                <a:effectLst/>
                <a:latin typeface="Arial" panose="020B0604020202020204" pitchFamily="34" charset="0"/>
                <a:cs typeface="Arial" panose="020B0604020202020204" pitchFamily="34" charset="0"/>
              </a:rPr>
              <a:t> וּבַיָּם. </a:t>
            </a:r>
            <a:r>
              <a:rPr lang="he-IL" b="1" i="0" dirty="0" err="1">
                <a:effectLst/>
                <a:latin typeface="Arial" panose="020B0604020202020204" pitchFamily="34" charset="0"/>
                <a:cs typeface="Arial" panose="020B0604020202020204" pitchFamily="34" charset="0"/>
              </a:rPr>
              <a:t>יִתֵּן</a:t>
            </a:r>
            <a:r>
              <a:rPr lang="he-IL" b="1" i="0" dirty="0">
                <a:effectLst/>
                <a:latin typeface="Arial" panose="020B0604020202020204" pitchFamily="34" charset="0"/>
                <a:cs typeface="Arial" panose="020B0604020202020204" pitchFamily="34" charset="0"/>
              </a:rPr>
              <a:t> ה' אֶת אוֹיְבֵינוּ הַקָּמִים עָלֵינוּ נִגָּפִים לִפְנֵיהֶם. הַקָּדוֹשׁ בָּרוּךְ הוּא יִשְׁמֹר וְיַצִּיל אֶת חַיָלֵינוּ מִכָּל צָרָה וְצוּקָה וּמִכָּל נֶגַע וּמַחְלָה וְיִשְׁלַח בְּרָכָה וְהַצְלָחָה בְּכָל מַעֲשֵׂה יְדֵיהֶם. יַדְבֵּר שׂוֹנְאֵינוּ תַּחְתֵּיהֶם וִיעַטְרֵם בְּכֶתֶר יְשׁוּעָה וּבְעֲטֶרֶת </a:t>
            </a:r>
            <a:r>
              <a:rPr lang="he-IL" b="1" i="0" dirty="0" err="1">
                <a:effectLst/>
                <a:latin typeface="Arial" panose="020B0604020202020204" pitchFamily="34" charset="0"/>
                <a:cs typeface="Arial" panose="020B0604020202020204" pitchFamily="34" charset="0"/>
              </a:rPr>
              <a:t>נִצָּחוֹן</a:t>
            </a:r>
            <a:r>
              <a:rPr lang="he-IL" b="1" i="0" dirty="0">
                <a:effectLst/>
                <a:latin typeface="Arial" panose="020B0604020202020204" pitchFamily="34" charset="0"/>
                <a:cs typeface="Arial" panose="020B0604020202020204" pitchFamily="34" charset="0"/>
              </a:rPr>
              <a:t>. וִיקֻיַּם בָּהֶם הַכָּתוּב: כִּי ה' </a:t>
            </a:r>
            <a:r>
              <a:rPr lang="he-IL" b="1" i="0" dirty="0" err="1">
                <a:effectLst/>
                <a:latin typeface="Arial" panose="020B0604020202020204" pitchFamily="34" charset="0"/>
                <a:cs typeface="Arial" panose="020B0604020202020204" pitchFamily="34" charset="0"/>
              </a:rPr>
              <a:t>אֱלֹהֵיכֶם</a:t>
            </a:r>
            <a:r>
              <a:rPr lang="he-IL" b="1" i="0" dirty="0">
                <a:effectLst/>
                <a:latin typeface="Arial" panose="020B0604020202020204" pitchFamily="34" charset="0"/>
                <a:cs typeface="Arial" panose="020B0604020202020204" pitchFamily="34" charset="0"/>
              </a:rPr>
              <a:t> הַהֹלֵךְ עִמָּכֶם </a:t>
            </a:r>
            <a:r>
              <a:rPr lang="he-IL" b="1" i="0" dirty="0" err="1">
                <a:effectLst/>
                <a:latin typeface="Arial" panose="020B0604020202020204" pitchFamily="34" charset="0"/>
                <a:cs typeface="Arial" panose="020B0604020202020204" pitchFamily="34" charset="0"/>
              </a:rPr>
              <a:t>לְהִלָּחֵם</a:t>
            </a:r>
            <a:r>
              <a:rPr lang="he-IL" b="1" i="0" dirty="0">
                <a:effectLst/>
                <a:latin typeface="Arial" panose="020B0604020202020204" pitchFamily="34" charset="0"/>
                <a:cs typeface="Arial" panose="020B0604020202020204" pitchFamily="34" charset="0"/>
              </a:rPr>
              <a:t> לָכֶם עִם איבֵיכֶם לְהוֹשִׁיעַ אֶתְכֶם: וְנאמַר </a:t>
            </a:r>
            <a:r>
              <a:rPr lang="he-IL" b="1" i="0" dirty="0" smtClean="0">
                <a:effectLst/>
                <a:latin typeface="Arial" panose="020B0604020202020204" pitchFamily="34" charset="0"/>
                <a:cs typeface="Arial" panose="020B0604020202020204" pitchFamily="34" charset="0"/>
              </a:rPr>
              <a:t>אָמֵן.</a:t>
            </a:r>
            <a:endParaRPr lang="en-US" b="1" i="0" dirty="0">
              <a:effectLst/>
              <a:latin typeface="Arial" panose="020B0604020202020204" pitchFamily="34" charset="0"/>
              <a:cs typeface="Arial" panose="020B0604020202020204" pitchFamily="34" charset="0"/>
            </a:endParaRPr>
          </a:p>
          <a:p>
            <a:pPr algn="r" fontAlgn="base"/>
            <a:endParaRPr lang="he-IL" sz="1200" b="1" i="0" dirty="0">
              <a:effectLst/>
              <a:latin typeface="Arial" panose="020B0604020202020204" pitchFamily="34" charset="0"/>
              <a:cs typeface="Arial" panose="020B0604020202020204" pitchFamily="34" charset="0"/>
            </a:endParaRPr>
          </a:p>
          <a:p>
            <a:pPr algn="r" fontAlgn="base"/>
            <a:r>
              <a:rPr lang="he-IL" sz="1200" b="1" i="0" dirty="0">
                <a:effectLst/>
                <a:latin typeface="Arial" panose="020B0604020202020204" pitchFamily="34" charset="0"/>
                <a:cs typeface="Arial" panose="020B0604020202020204" pitchFamily="34" charset="0"/>
              </a:rPr>
              <a:t>התפילה תוקנה בימי ראשית המדינה על ידי הרב הצבאי הראשי האלוף שלמה גורן, ונאמרת בלילות שבת בבתים רבים בישראל ובכל הזדמנות של מתיחות או מלחמה.</a:t>
            </a:r>
          </a:p>
          <a:p>
            <a:pPr algn="r"/>
            <a:endParaRPr lang="he-IL" b="1" dirty="0"/>
          </a:p>
        </p:txBody>
      </p:sp>
    </p:spTree>
    <p:extLst>
      <p:ext uri="{BB962C8B-B14F-4D97-AF65-F5344CB8AC3E}">
        <p14:creationId xmlns:p14="http://schemas.microsoft.com/office/powerpoint/2010/main" val="289604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Calibri"/>
        <a:ea typeface=""/>
        <a:cs typeface="Calibri"/>
      </a:majorFont>
      <a:minorFont>
        <a:latin typeface="Calibri"/>
        <a:ea typeface=""/>
        <a:cs typeface="Calibr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TotalTime>
  <Words>417</Words>
  <Application>Microsoft Office PowerPoint</Application>
  <PresentationFormat>מסך רחב</PresentationFormat>
  <Paragraphs>17</Paragraphs>
  <Slides>4</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4</vt:i4>
      </vt:variant>
    </vt:vector>
  </HeadingPairs>
  <TitlesOfParts>
    <vt:vector size="7" baseType="lpstr">
      <vt:lpstr>Arial</vt:lpstr>
      <vt:lpstr>Calibri</vt:lpstr>
      <vt:lpstr>Office Theme</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שקף לבחירה להוספה לסדרי ט"ו בשבט או פעילות מונחית אחרת</dc:title>
  <dc:creator>yuval abraham</dc:creator>
  <cp:lastModifiedBy>user</cp:lastModifiedBy>
  <cp:revision>59</cp:revision>
  <dcterms:created xsi:type="dcterms:W3CDTF">2020-12-29T11:49:24Z</dcterms:created>
  <dcterms:modified xsi:type="dcterms:W3CDTF">2024-01-14T10:51:28Z</dcterms:modified>
</cp:coreProperties>
</file>