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lvl1pPr>
      <a:defRPr sz="1400">
        <a:latin typeface="Arial"/>
        <a:ea typeface="Arial"/>
        <a:cs typeface="Arial"/>
        <a:sym typeface="Arial"/>
      </a:defRPr>
    </a:lvl1pPr>
    <a:lvl2pPr>
      <a:defRPr sz="1400">
        <a:latin typeface="Arial"/>
        <a:ea typeface="Arial"/>
        <a:cs typeface="Arial"/>
        <a:sym typeface="Arial"/>
      </a:defRPr>
    </a:lvl2pPr>
    <a:lvl3pPr>
      <a:defRPr sz="1400">
        <a:latin typeface="Arial"/>
        <a:ea typeface="Arial"/>
        <a:cs typeface="Arial"/>
        <a:sym typeface="Arial"/>
      </a:defRPr>
    </a:lvl3pPr>
    <a:lvl4pPr>
      <a:defRPr sz="1400">
        <a:latin typeface="Arial"/>
        <a:ea typeface="Arial"/>
        <a:cs typeface="Arial"/>
        <a:sym typeface="Arial"/>
      </a:defRPr>
    </a:lvl4pPr>
    <a:lvl5pPr>
      <a:defRPr sz="1400">
        <a:latin typeface="Arial"/>
        <a:ea typeface="Arial"/>
        <a:cs typeface="Arial"/>
        <a:sym typeface="Arial"/>
      </a:defRPr>
    </a:lvl5pPr>
    <a:lvl6pPr>
      <a:defRPr sz="1400">
        <a:latin typeface="Arial"/>
        <a:ea typeface="Arial"/>
        <a:cs typeface="Arial"/>
        <a:sym typeface="Arial"/>
      </a:defRPr>
    </a:lvl6pPr>
    <a:lvl7pPr>
      <a:defRPr sz="1400">
        <a:latin typeface="Arial"/>
        <a:ea typeface="Arial"/>
        <a:cs typeface="Arial"/>
        <a:sym typeface="Arial"/>
      </a:defRPr>
    </a:lvl7pPr>
    <a:lvl8pPr>
      <a:defRPr sz="1400">
        <a:latin typeface="Arial"/>
        <a:ea typeface="Arial"/>
        <a:cs typeface="Arial"/>
        <a:sym typeface="Arial"/>
      </a:defRPr>
    </a:lvl8pPr>
    <a:lvl9pPr>
      <a:defRPr sz="1400"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4"/>
    <p:restoredTop sz="94541"/>
  </p:normalViewPr>
  <p:slideViewPr>
    <p:cSldViewPr snapToGrid="0">
      <p:cViewPr varScale="1">
        <p:scale>
          <a:sx n="124" d="100"/>
          <a:sy n="124" d="100"/>
        </p:scale>
        <p:origin x="28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hape 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457200" rtl="0">
              <a:lnSpc>
                <a:spcPct val="117999"/>
              </a:lnSpc>
            </a:pP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712511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>
        <a:defRPr sz="1400">
          <a:latin typeface="Arial"/>
          <a:ea typeface="Arial"/>
          <a:cs typeface="Arial"/>
          <a:sym typeface="Arial"/>
        </a:defRPr>
      </a:lvl1pPr>
      <a:lvl2pPr>
        <a:defRPr sz="1400">
          <a:latin typeface="Arial"/>
          <a:ea typeface="Arial"/>
          <a:cs typeface="Arial"/>
          <a:sym typeface="Arial"/>
        </a:defRPr>
      </a:lvl2pPr>
      <a:lvl3pPr>
        <a:defRPr sz="1400">
          <a:latin typeface="Arial"/>
          <a:ea typeface="Arial"/>
          <a:cs typeface="Arial"/>
          <a:sym typeface="Arial"/>
        </a:defRPr>
      </a:lvl3pPr>
      <a:lvl4pPr>
        <a:defRPr sz="1400">
          <a:latin typeface="Arial"/>
          <a:ea typeface="Arial"/>
          <a:cs typeface="Arial"/>
          <a:sym typeface="Arial"/>
        </a:defRPr>
      </a:lvl4pPr>
      <a:lvl5pPr>
        <a:defRPr sz="1400">
          <a:latin typeface="Arial"/>
          <a:ea typeface="Arial"/>
          <a:cs typeface="Arial"/>
          <a:sym typeface="Arial"/>
        </a:defRPr>
      </a:lvl5pPr>
      <a:lvl6pPr>
        <a:defRPr sz="1400">
          <a:latin typeface="Arial"/>
          <a:ea typeface="Arial"/>
          <a:cs typeface="Arial"/>
          <a:sym typeface="Arial"/>
        </a:defRPr>
      </a:lvl6pPr>
      <a:lvl7pPr>
        <a:defRPr sz="1400">
          <a:latin typeface="Arial"/>
          <a:ea typeface="Arial"/>
          <a:cs typeface="Arial"/>
          <a:sym typeface="Arial"/>
        </a:defRPr>
      </a:lvl7pPr>
      <a:lvl8pPr>
        <a:defRPr sz="1400">
          <a:latin typeface="Arial"/>
          <a:ea typeface="Arial"/>
          <a:cs typeface="Arial"/>
          <a:sym typeface="Arial"/>
        </a:defRPr>
      </a:lvl8pPr>
      <a:lvl9pPr>
        <a:defRPr sz="1400">
          <a:latin typeface="Arial"/>
          <a:ea typeface="Arial"/>
          <a:cs typeface="Arial"/>
          <a:sym typeface="Arial"/>
        </a:defRPr>
      </a:lvl9pPr>
    </p:titleStyle>
    <p:bodyStyle>
      <a:lvl1pPr>
        <a:defRPr sz="1400">
          <a:latin typeface="Arial"/>
          <a:ea typeface="Arial"/>
          <a:cs typeface="Arial"/>
          <a:sym typeface="Arial"/>
        </a:defRPr>
      </a:lvl1pPr>
      <a:lvl2pPr>
        <a:defRPr sz="1400">
          <a:latin typeface="Arial"/>
          <a:ea typeface="Arial"/>
          <a:cs typeface="Arial"/>
          <a:sym typeface="Arial"/>
        </a:defRPr>
      </a:lvl2pPr>
      <a:lvl3pPr>
        <a:defRPr sz="1400">
          <a:latin typeface="Arial"/>
          <a:ea typeface="Arial"/>
          <a:cs typeface="Arial"/>
          <a:sym typeface="Arial"/>
        </a:defRPr>
      </a:lvl3pPr>
      <a:lvl4pPr>
        <a:defRPr sz="1400">
          <a:latin typeface="Arial"/>
          <a:ea typeface="Arial"/>
          <a:cs typeface="Arial"/>
          <a:sym typeface="Arial"/>
        </a:defRPr>
      </a:lvl4pPr>
      <a:lvl5pPr>
        <a:defRPr sz="1400">
          <a:latin typeface="Arial"/>
          <a:ea typeface="Arial"/>
          <a:cs typeface="Arial"/>
          <a:sym typeface="Arial"/>
        </a:defRPr>
      </a:lvl5pPr>
      <a:lvl6pPr>
        <a:defRPr sz="1400">
          <a:latin typeface="Arial"/>
          <a:ea typeface="Arial"/>
          <a:cs typeface="Arial"/>
          <a:sym typeface="Arial"/>
        </a:defRPr>
      </a:lvl6pPr>
      <a:lvl7pPr>
        <a:defRPr sz="1400">
          <a:latin typeface="Arial"/>
          <a:ea typeface="Arial"/>
          <a:cs typeface="Arial"/>
          <a:sym typeface="Arial"/>
        </a:defRPr>
      </a:lvl7pPr>
      <a:lvl8pPr>
        <a:defRPr sz="1400">
          <a:latin typeface="Arial"/>
          <a:ea typeface="Arial"/>
          <a:cs typeface="Arial"/>
          <a:sym typeface="Arial"/>
        </a:defRPr>
      </a:lvl8pPr>
      <a:lvl9pPr>
        <a:defRPr sz="1400"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">
            <a:extLst>
              <a:ext uri="{FF2B5EF4-FFF2-40B4-BE49-F238E27FC236}">
                <a16:creationId xmlns:a16="http://schemas.microsoft.com/office/drawing/2014/main" id="{14E7F82B-E55E-5086-0F43-14569243B8AD}"/>
              </a:ext>
            </a:extLst>
          </p:cNvPr>
          <p:cNvSpPr/>
          <p:nvPr/>
        </p:nvSpPr>
        <p:spPr>
          <a:xfrm>
            <a:off x="2013735" y="4261842"/>
            <a:ext cx="3885513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lvl="0" algn="r">
              <a:defRPr sz="1800"/>
            </a:pP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מקום</a:t>
            </a:r>
            <a:r>
              <a:rPr sz="1200" dirty="0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 </a:t>
            </a: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לטקסט</a:t>
            </a:r>
            <a:endParaRPr sz="1200" dirty="0">
              <a:solidFill>
                <a:schemeClr val="tx1"/>
              </a:solidFill>
              <a:latin typeface="Almoni DL AAA Regular" panose="020B0500000000020004" pitchFamily="34" charset="-79"/>
              <a:ea typeface="Heebo Regular Regular"/>
              <a:cs typeface="Almoni DL AAA Regular" panose="020B0500000000020004" pitchFamily="34" charset="-79"/>
              <a:sym typeface="Heebo Regular Regular"/>
            </a:endParaRPr>
          </a:p>
          <a:p>
            <a:pPr lvl="0" algn="r">
              <a:defRPr sz="1800"/>
            </a:pP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מקום</a:t>
            </a:r>
            <a:r>
              <a:rPr sz="1200" dirty="0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 </a:t>
            </a: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לטקסט</a:t>
            </a:r>
            <a:endParaRPr sz="1200" dirty="0">
              <a:solidFill>
                <a:schemeClr val="tx1"/>
              </a:solidFill>
              <a:latin typeface="Almoni DL AAA Regular" panose="020B0500000000020004" pitchFamily="34" charset="-79"/>
              <a:ea typeface="Heebo Regular Regular"/>
              <a:cs typeface="Almoni DL AAA Regular" panose="020B0500000000020004" pitchFamily="34" charset="-79"/>
              <a:sym typeface="Heebo Regular Regular"/>
            </a:endParaRPr>
          </a:p>
          <a:p>
            <a:pPr lvl="0" algn="r">
              <a:defRPr sz="1800"/>
            </a:pP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מקום</a:t>
            </a:r>
            <a:r>
              <a:rPr sz="1200" dirty="0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 </a:t>
            </a: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ea typeface="Heebo Regular Regular"/>
                <a:cs typeface="Almoni DL AAA Regular" panose="020B0500000000020004" pitchFamily="34" charset="-79"/>
                <a:sym typeface="Heebo Regular Regular"/>
              </a:rPr>
              <a:t>לטקסט</a:t>
            </a:r>
            <a:endParaRPr sz="1200" dirty="0">
              <a:solidFill>
                <a:schemeClr val="tx1"/>
              </a:solidFill>
              <a:latin typeface="Almoni DL AAA Regular" panose="020B0500000000020004" pitchFamily="34" charset="-79"/>
              <a:ea typeface="Heebo Regular Regular"/>
              <a:cs typeface="Almoni DL AAA Regular" panose="020B0500000000020004" pitchFamily="34" charset="-79"/>
              <a:sym typeface="Heebo Regular Regular"/>
            </a:endParaRPr>
          </a:p>
        </p:txBody>
      </p:sp>
      <p:sp>
        <p:nvSpPr>
          <p:cNvPr id="5" name="Shape 7">
            <a:extLst>
              <a:ext uri="{FF2B5EF4-FFF2-40B4-BE49-F238E27FC236}">
                <a16:creationId xmlns:a16="http://schemas.microsoft.com/office/drawing/2014/main" id="{45AD775E-AF22-ADE2-AF24-BF321F2D6645}"/>
              </a:ext>
            </a:extLst>
          </p:cNvPr>
          <p:cNvSpPr/>
          <p:nvPr/>
        </p:nvSpPr>
        <p:spPr>
          <a:xfrm>
            <a:off x="4266385" y="4170604"/>
            <a:ext cx="261765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defRPr sz="1800">
                <a:solidFill>
                  <a:srgbClr val="2D4542"/>
                </a:solidFill>
                <a:latin typeface="Heebo Bold"/>
                <a:ea typeface="Heebo Bold"/>
                <a:cs typeface="Heebo Bold"/>
                <a:sym typeface="Heebo Bold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 b="1" dirty="0" err="1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בתוכנית</a:t>
            </a:r>
            <a:endParaRPr b="1" dirty="0">
              <a:solidFill>
                <a:schemeClr val="tx1"/>
              </a:solidFill>
              <a:latin typeface="Almoni DL AAA" panose="020B0500000000020004" pitchFamily="34" charset="-79"/>
              <a:cs typeface="Almoni DL AAA" panose="020B0500000000020004" pitchFamily="34" charset="-79"/>
            </a:endParaRPr>
          </a:p>
        </p:txBody>
      </p:sp>
      <p:sp>
        <p:nvSpPr>
          <p:cNvPr id="6" name="Shape 8">
            <a:extLst>
              <a:ext uri="{FF2B5EF4-FFF2-40B4-BE49-F238E27FC236}">
                <a16:creationId xmlns:a16="http://schemas.microsoft.com/office/drawing/2014/main" id="{F5CDCF42-B04F-A0ED-F2A7-C13614C7AD2F}"/>
              </a:ext>
            </a:extLst>
          </p:cNvPr>
          <p:cNvSpPr/>
          <p:nvPr/>
        </p:nvSpPr>
        <p:spPr>
          <a:xfrm>
            <a:off x="6968462" y="5500067"/>
            <a:ext cx="60208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200">
                <a:solidFill>
                  <a:srgbClr val="2D4542"/>
                </a:solidFill>
                <a:latin typeface="Heebo Regular Regular"/>
                <a:ea typeface="Heebo Regular Regular"/>
                <a:cs typeface="Heebo Regular Regular"/>
                <a:sym typeface="Heebo Regular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tx1"/>
                </a:solidFill>
                <a:latin typeface="Almoni DL AAA Regular" panose="020B0500000000020004" pitchFamily="34" charset="-79"/>
                <a:cs typeface="Almoni DL AAA Regular" panose="020B0500000000020004" pitchFamily="34" charset="-79"/>
              </a:rPr>
              <a:t>איש קשר</a:t>
            </a:r>
          </a:p>
        </p:txBody>
      </p:sp>
      <p:sp>
        <p:nvSpPr>
          <p:cNvPr id="7" name="Shape 9">
            <a:extLst>
              <a:ext uri="{FF2B5EF4-FFF2-40B4-BE49-F238E27FC236}">
                <a16:creationId xmlns:a16="http://schemas.microsoft.com/office/drawing/2014/main" id="{2A79FF94-09EB-8878-47D0-CEE6F1FDE36C}"/>
              </a:ext>
            </a:extLst>
          </p:cNvPr>
          <p:cNvSpPr/>
          <p:nvPr/>
        </p:nvSpPr>
        <p:spPr>
          <a:xfrm>
            <a:off x="4425586" y="5500067"/>
            <a:ext cx="403314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200">
                <a:solidFill>
                  <a:srgbClr val="2D4542"/>
                </a:solidFill>
                <a:latin typeface="Heebo Regular Regular"/>
                <a:ea typeface="Heebo Regular Regular"/>
                <a:cs typeface="Heebo Regular Regular"/>
                <a:sym typeface="Heebo Regular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cs typeface="Almoni DL AAA Regular" panose="020B0500000000020004" pitchFamily="34" charset="-79"/>
              </a:rPr>
              <a:t>טלפון</a:t>
            </a:r>
            <a:endParaRPr sz="1200" dirty="0">
              <a:solidFill>
                <a:schemeClr val="tx1"/>
              </a:solidFill>
              <a:latin typeface="Almoni DL AAA Regular" panose="020B0500000000020004" pitchFamily="34" charset="-79"/>
              <a:cs typeface="Almoni DL AAA Regular" panose="020B0500000000020004" pitchFamily="34" charset="-79"/>
            </a:endParaRPr>
          </a:p>
        </p:txBody>
      </p:sp>
      <p:sp>
        <p:nvSpPr>
          <p:cNvPr id="8" name="Shape 10">
            <a:extLst>
              <a:ext uri="{FF2B5EF4-FFF2-40B4-BE49-F238E27FC236}">
                <a16:creationId xmlns:a16="http://schemas.microsoft.com/office/drawing/2014/main" id="{CDD6D29B-BF8A-CBBA-39DB-96218F8DFB7C}"/>
              </a:ext>
            </a:extLst>
          </p:cNvPr>
          <p:cNvSpPr/>
          <p:nvPr/>
        </p:nvSpPr>
        <p:spPr>
          <a:xfrm>
            <a:off x="2171560" y="5500067"/>
            <a:ext cx="315149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200">
                <a:solidFill>
                  <a:srgbClr val="2D4542"/>
                </a:solidFill>
                <a:latin typeface="Heebo Regular Regular"/>
                <a:ea typeface="Heebo Regular Regular"/>
                <a:cs typeface="Heebo Regular Regular"/>
                <a:sym typeface="Heebo Regular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 dirty="0" err="1">
                <a:solidFill>
                  <a:schemeClr val="tx1"/>
                </a:solidFill>
                <a:latin typeface="Almoni DL AAA Regular" panose="020B0500000000020004" pitchFamily="34" charset="-79"/>
                <a:cs typeface="Almoni DL AAA Regular" panose="020B0500000000020004" pitchFamily="34" charset="-79"/>
              </a:rPr>
              <a:t>מייל</a:t>
            </a:r>
            <a:endParaRPr sz="1200" dirty="0">
              <a:solidFill>
                <a:schemeClr val="tx1"/>
              </a:solidFill>
              <a:latin typeface="Almoni DL AAA Regular" panose="020B0500000000020004" pitchFamily="34" charset="-79"/>
              <a:cs typeface="Almoni DL AAA Regular" panose="020B0500000000020004" pitchFamily="34" charset="-79"/>
            </a:endParaRPr>
          </a:p>
        </p:txBody>
      </p:sp>
      <p:sp>
        <p:nvSpPr>
          <p:cNvPr id="10" name="Shape 12">
            <a:extLst>
              <a:ext uri="{FF2B5EF4-FFF2-40B4-BE49-F238E27FC236}">
                <a16:creationId xmlns:a16="http://schemas.microsoft.com/office/drawing/2014/main" id="{17143071-DE44-D1AB-C169-F6EE8FF118A3}"/>
              </a:ext>
            </a:extLst>
          </p:cNvPr>
          <p:cNvSpPr/>
          <p:nvPr/>
        </p:nvSpPr>
        <p:spPr>
          <a:xfrm>
            <a:off x="3577789" y="3682159"/>
            <a:ext cx="1926810" cy="265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 defTabSz="457200">
              <a:lnSpc>
                <a:spcPct val="120000"/>
              </a:lnSpc>
              <a:defRPr>
                <a:solidFill>
                  <a:srgbClr val="2D4542"/>
                </a:solidFill>
                <a:latin typeface="Heebo Bold"/>
                <a:ea typeface="Heebo Bold"/>
                <a:cs typeface="Heebo Bold"/>
                <a:sym typeface="Heebo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 b="1" dirty="0" err="1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אנו</a:t>
            </a:r>
            <a:r>
              <a:rPr sz="1600" b="1" dirty="0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 </a:t>
            </a:r>
            <a:r>
              <a:rPr sz="1600" b="1" dirty="0" err="1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מתכבדים</a:t>
            </a:r>
            <a:r>
              <a:rPr sz="1600" b="1" dirty="0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 </a:t>
            </a:r>
            <a:r>
              <a:rPr sz="1600" b="1" dirty="0" err="1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להזמינכם</a:t>
            </a:r>
            <a:r>
              <a:rPr sz="1600" b="1" dirty="0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 </a:t>
            </a:r>
            <a:r>
              <a:rPr sz="1600" b="1" dirty="0" err="1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ל</a:t>
            </a:r>
            <a:endParaRPr sz="1600" b="1" dirty="0">
              <a:solidFill>
                <a:schemeClr val="tx1"/>
              </a:solidFill>
              <a:latin typeface="Almoni DL AAA" panose="020B0500000000020004" pitchFamily="34" charset="-79"/>
              <a:cs typeface="Almoni DL AAA" panose="020B0500000000020004" pitchFamily="34" charset="-79"/>
            </a:endParaRPr>
          </a:p>
        </p:txBody>
      </p:sp>
      <p:sp>
        <p:nvSpPr>
          <p:cNvPr id="2" name="Shape 12">
            <a:extLst>
              <a:ext uri="{FF2B5EF4-FFF2-40B4-BE49-F238E27FC236}">
                <a16:creationId xmlns:a16="http://schemas.microsoft.com/office/drawing/2014/main" id="{32C3B354-412F-E0D2-A58A-DD2A6463B6C5}"/>
              </a:ext>
            </a:extLst>
          </p:cNvPr>
          <p:cNvSpPr/>
          <p:nvPr/>
        </p:nvSpPr>
        <p:spPr>
          <a:xfrm>
            <a:off x="3956491" y="6006804"/>
            <a:ext cx="1240724" cy="265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 defTabSz="457200">
              <a:lnSpc>
                <a:spcPct val="120000"/>
              </a:lnSpc>
              <a:defRPr>
                <a:solidFill>
                  <a:srgbClr val="2D4542"/>
                </a:solidFill>
                <a:latin typeface="Heebo Bold"/>
                <a:ea typeface="Heebo Bold"/>
                <a:cs typeface="Heebo Bold"/>
                <a:sym typeface="Heebo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he-IL" sz="1600" b="1" dirty="0">
                <a:solidFill>
                  <a:schemeClr val="tx1"/>
                </a:solidFill>
                <a:latin typeface="Almoni DL AAA" panose="020B0500000000020004" pitchFamily="34" charset="-79"/>
                <a:cs typeface="Almoni DL AAA" panose="020B0500000000020004" pitchFamily="34" charset="-79"/>
              </a:rPr>
              <a:t>נשמח לראותכם!</a:t>
            </a:r>
            <a:endParaRPr sz="1600" b="1" dirty="0">
              <a:solidFill>
                <a:schemeClr val="tx1"/>
              </a:solidFill>
              <a:latin typeface="Almoni DL AAA" panose="020B0500000000020004" pitchFamily="34" charset="-79"/>
              <a:cs typeface="Almoni DL AAA" panose="020B0500000000020004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096655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9736</TotalTime>
  <Words>18</Words>
  <Application>Microsoft Macintosh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Almoni DL AAA</vt:lpstr>
      <vt:lpstr>Almoni DL AAA Regular</vt:lpstr>
      <vt:lpstr>Arial</vt:lpstr>
      <vt:lpstr>Helvetica Neue</vt:lpstr>
      <vt:lpstr>Default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7</cp:revision>
  <dcterms:modified xsi:type="dcterms:W3CDTF">2024-11-18T12:06:42Z</dcterms:modified>
</cp:coreProperties>
</file>