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lvl1pPr algn="r">
      <a:defRPr>
        <a:latin typeface="Calibri"/>
        <a:ea typeface="Calibri"/>
        <a:cs typeface="Calibri"/>
        <a:sym typeface="Calibri"/>
      </a:defRPr>
    </a:lvl1pPr>
    <a:lvl2pPr indent="457200" algn="r">
      <a:defRPr>
        <a:latin typeface="Calibri"/>
        <a:ea typeface="Calibri"/>
        <a:cs typeface="Calibri"/>
        <a:sym typeface="Calibri"/>
      </a:defRPr>
    </a:lvl2pPr>
    <a:lvl3pPr indent="914400" algn="r">
      <a:defRPr>
        <a:latin typeface="Calibri"/>
        <a:ea typeface="Calibri"/>
        <a:cs typeface="Calibri"/>
        <a:sym typeface="Calibri"/>
      </a:defRPr>
    </a:lvl3pPr>
    <a:lvl4pPr indent="1371600" algn="r">
      <a:defRPr>
        <a:latin typeface="Calibri"/>
        <a:ea typeface="Calibri"/>
        <a:cs typeface="Calibri"/>
        <a:sym typeface="Calibri"/>
      </a:defRPr>
    </a:lvl4pPr>
    <a:lvl5pPr indent="1828800" algn="r">
      <a:defRPr>
        <a:latin typeface="Calibri"/>
        <a:ea typeface="Calibri"/>
        <a:cs typeface="Calibri"/>
        <a:sym typeface="Calibri"/>
      </a:defRPr>
    </a:lvl5pPr>
    <a:lvl6pPr indent="2286000" algn="r">
      <a:defRPr>
        <a:latin typeface="Calibri"/>
        <a:ea typeface="Calibri"/>
        <a:cs typeface="Calibri"/>
        <a:sym typeface="Calibri"/>
      </a:defRPr>
    </a:lvl6pPr>
    <a:lvl7pPr indent="2743200" algn="r">
      <a:defRPr>
        <a:latin typeface="Calibri"/>
        <a:ea typeface="Calibri"/>
        <a:cs typeface="Calibri"/>
        <a:sym typeface="Calibri"/>
      </a:defRPr>
    </a:lvl7pPr>
    <a:lvl8pPr indent="3200400" algn="r">
      <a:defRPr>
        <a:latin typeface="Calibri"/>
        <a:ea typeface="Calibri"/>
        <a:cs typeface="Calibri"/>
        <a:sym typeface="Calibri"/>
      </a:defRPr>
    </a:lvl8pPr>
    <a:lvl9pPr indent="3657600" algn="r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382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Co9nGAEIt8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qosgVcke0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uHM-H998Q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asted-image.pdf">
            <a:hlinkClick r:id="rId3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54050" y="1159137"/>
            <a:ext cx="8083900" cy="453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6385483" y="354365"/>
            <a:ext cx="3878734" cy="268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1917153" y="347014"/>
            <a:ext cx="3899994" cy="2696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6374853" y="3344214"/>
            <a:ext cx="3899994" cy="2696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pasted-image.pdf"/>
          <p:cNvPicPr/>
          <p:nvPr/>
        </p:nvPicPr>
        <p:blipFill>
          <a:blip r:embed="rId6"/>
          <a:stretch>
            <a:fillRect/>
          </a:stretch>
        </p:blipFill>
        <p:spPr>
          <a:xfrm>
            <a:off x="1917153" y="3344214"/>
            <a:ext cx="3899994" cy="2696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 animBg="1" advAuto="0"/>
      <p:bldP spid="53" grpId="2" animBg="1" advAuto="0"/>
      <p:bldP spid="54" grpId="3" animBg="1" advAuto="0"/>
      <p:bldP spid="55" grpId="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asted-image.pdf">
            <a:hlinkClick r:id="rId3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54050" y="1159137"/>
            <a:ext cx="8083900" cy="453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8621373" y="1738077"/>
            <a:ext cx="2870540" cy="2331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4642653" y="176628"/>
            <a:ext cx="3108112" cy="2331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814635" y="1269805"/>
            <a:ext cx="2870540" cy="3196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asted-image.pdf"/>
          <p:cNvPicPr/>
          <p:nvPr/>
        </p:nvPicPr>
        <p:blipFill>
          <a:blip r:embed="rId6"/>
          <a:stretch>
            <a:fillRect/>
          </a:stretch>
        </p:blipFill>
        <p:spPr>
          <a:xfrm>
            <a:off x="2957662" y="4424260"/>
            <a:ext cx="2732767" cy="229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pasted-image.pdf"/>
          <p:cNvPicPr/>
          <p:nvPr/>
        </p:nvPicPr>
        <p:blipFill>
          <a:blip r:embed="rId7"/>
          <a:stretch>
            <a:fillRect/>
          </a:stretch>
        </p:blipFill>
        <p:spPr>
          <a:xfrm>
            <a:off x="6533884" y="4234418"/>
            <a:ext cx="2770434" cy="2513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 advAuto="0"/>
      <p:bldP spid="73" grpId="3" animBg="1" advAuto="0"/>
      <p:bldP spid="74" grpId="4" animBg="1" advAuto="0"/>
      <p:bldP spid="75" grpId="2" animBg="1" advAuto="0"/>
      <p:bldP spid="76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asted-image.pdf">
            <a:hlinkClick r:id="rId3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54047" y="1159137"/>
            <a:ext cx="8083906" cy="453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מסך רחב</PresentationFormat>
  <Paragraphs>0</Paragraphs>
  <Slides>32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Helvetica Neue</vt:lpstr>
      <vt:lpstr>Default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orly</dc:creator>
  <cp:lastModifiedBy>Orly</cp:lastModifiedBy>
  <cp:revision>1</cp:revision>
  <dcterms:modified xsi:type="dcterms:W3CDTF">2020-12-30T12:28:27Z</dcterms:modified>
</cp:coreProperties>
</file>