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2"/>
  </p:sldMasterIdLst>
  <p:notesMasterIdLst>
    <p:notesMasterId r:id="rId25"/>
  </p:notesMasterIdLst>
  <p:sldIdLst>
    <p:sldId id="473" r:id="rId3"/>
    <p:sldId id="476" r:id="rId4"/>
    <p:sldId id="477" r:id="rId5"/>
    <p:sldId id="475" r:id="rId6"/>
    <p:sldId id="478" r:id="rId7"/>
    <p:sldId id="480" r:id="rId8"/>
    <p:sldId id="479" r:id="rId9"/>
    <p:sldId id="481" r:id="rId10"/>
    <p:sldId id="474" r:id="rId11"/>
    <p:sldId id="416" r:id="rId12"/>
    <p:sldId id="417" r:id="rId13"/>
    <p:sldId id="418" r:id="rId14"/>
    <p:sldId id="323" r:id="rId15"/>
    <p:sldId id="321" r:id="rId16"/>
    <p:sldId id="309" r:id="rId17"/>
    <p:sldId id="419" r:id="rId18"/>
    <p:sldId id="483" r:id="rId19"/>
    <p:sldId id="484" r:id="rId20"/>
    <p:sldId id="485" r:id="rId21"/>
    <p:sldId id="486" r:id="rId22"/>
    <p:sldId id="487" r:id="rId23"/>
    <p:sldId id="482" r:id="rId2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מחבר" initials="א"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8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92282" autoAdjust="0"/>
  </p:normalViewPr>
  <p:slideViewPr>
    <p:cSldViewPr>
      <p:cViewPr varScale="1">
        <p:scale>
          <a:sx n="77" d="100"/>
          <a:sy n="77" d="100"/>
        </p:scale>
        <p:origin x="159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1"/>
          <a:lstStyle>
            <a:lvl1pPr algn="r" latinLnBrk="0">
              <a:defRPr lang="he-IL" sz="1200"/>
            </a:lvl1pPr>
          </a:lstStyle>
          <a:p>
            <a:pPr algn="r" rtl="1"/>
            <a:endParaRPr lang="he-IL"/>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1"/>
          <a:lstStyle>
            <a:lvl1pPr algn="r" latinLnBrk="0">
              <a:defRPr lang="he-IL" sz="1200"/>
            </a:lvl1pPr>
          </a:lstStyle>
          <a:p>
            <a:fld id="{6DCC9987-AE10-4685-9B5B-4577F1D5BB4C}" type="datetimeFigureOut">
              <a:rPr lang="he-IL"/>
              <a:pPr/>
              <a:t>כ"ח/סיון/תשפ"ה</a:t>
            </a:fld>
            <a:endParaRPr lang="he-IL"/>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1" anchor="ctr"/>
          <a:lstStyle/>
          <a:p>
            <a:pPr algn="r" rtl="1"/>
            <a:endParaRPr lang="he-IL"/>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1">
            <a:normAutofit/>
          </a:bodyPr>
          <a:lstStyle/>
          <a:p>
            <a:pPr lvl="0" algn="r" rtl="1"/>
            <a:r>
              <a:rPr lang="he-IL"/>
              <a:t>לחץ כדי לערוך סגנונות טקסט של תבנית בסיס</a:t>
            </a:r>
          </a:p>
          <a:p>
            <a:pPr lvl="1" algn="r" rtl="1"/>
            <a:r>
              <a:rPr lang="he-IL"/>
              <a:t>רמה שניה</a:t>
            </a:r>
          </a:p>
          <a:p>
            <a:pPr lvl="2" algn="r" rtl="1"/>
            <a:r>
              <a:rPr lang="he-IL"/>
              <a:t>רמה שלישית</a:t>
            </a:r>
          </a:p>
          <a:p>
            <a:pPr lvl="3" algn="r" rtl="1"/>
            <a:r>
              <a:rPr lang="he-IL"/>
              <a:t>רמה רביעית</a:t>
            </a:r>
          </a:p>
          <a:p>
            <a:pPr lvl="4" algn="r" rtl="1"/>
            <a:r>
              <a:rPr lang="he-IL"/>
              <a:t>רמה חמישית</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1" anchor="b"/>
          <a:lstStyle>
            <a:lvl1pPr algn="r" latinLnBrk="0">
              <a:defRPr lang="he-IL" sz="1200"/>
            </a:lvl1pPr>
          </a:lstStyle>
          <a:p>
            <a:pPr algn="r" rtl="1"/>
            <a:endParaRPr lang="he-IL"/>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1" anchor="b"/>
          <a:lstStyle>
            <a:lvl1pPr algn="r" latinLnBrk="0">
              <a:defRPr lang="he-IL" sz="1200"/>
            </a:lvl1pPr>
          </a:lstStyle>
          <a:p>
            <a:fld id="{77D8454A-404F-4DF1-8F43-7DDF83BF3B63}" type="slidenum">
              <a:rPr/>
              <a:pPr/>
              <a:t>‹#›</a:t>
            </a:fld>
            <a:endParaRPr lang="he-IL"/>
          </a:p>
        </p:txBody>
      </p:sp>
    </p:spTree>
    <p:extLst>
      <p:ext uri="{BB962C8B-B14F-4D97-AF65-F5344CB8AC3E}">
        <p14:creationId xmlns:p14="http://schemas.microsoft.com/office/powerpoint/2010/main" val="7747023"/>
      </p:ext>
    </p:extLst>
  </p:cSld>
  <p:clrMap bg1="lt1" tx1="dk1" bg2="lt2" tx2="dk2" accent1="accent1" accent2="accent2" accent3="accent3" accent4="accent4" accent5="accent5" accent6="accent6" hlink="hlink" folHlink="folHlink"/>
  <p:notesStyle>
    <a:lvl1pPr marL="0" algn="r" defTabSz="914400" rtl="0" eaLnBrk="1" latinLnBrk="0" hangingPunct="1">
      <a:defRPr lang="he-IL" sz="1200" kern="1200">
        <a:solidFill>
          <a:schemeClr val="tx1"/>
        </a:solidFill>
        <a:latin typeface="+mn-lt"/>
        <a:ea typeface="+mn-ea"/>
        <a:cs typeface="+mn-cs"/>
      </a:defRPr>
    </a:lvl1pPr>
    <a:lvl2pPr marL="457200" algn="l" defTabSz="914400" rtl="0" eaLnBrk="1" latinLnBrk="0" hangingPunct="1">
      <a:defRPr lang="he-IL" sz="1200" kern="1200">
        <a:solidFill>
          <a:schemeClr val="tx1"/>
        </a:solidFill>
        <a:latin typeface="+mn-lt"/>
        <a:ea typeface="+mn-ea"/>
        <a:cs typeface="+mn-cs"/>
      </a:defRPr>
    </a:lvl2pPr>
    <a:lvl3pPr marL="914400" algn="l" defTabSz="914400" rtl="0" eaLnBrk="1" latinLnBrk="0" hangingPunct="1">
      <a:defRPr lang="he-IL" sz="1200" kern="1200">
        <a:solidFill>
          <a:schemeClr val="tx1"/>
        </a:solidFill>
        <a:latin typeface="+mn-lt"/>
        <a:ea typeface="+mn-ea"/>
        <a:cs typeface="+mn-cs"/>
      </a:defRPr>
    </a:lvl3pPr>
    <a:lvl4pPr marL="1371600" algn="l" defTabSz="914400" rtl="0" eaLnBrk="1" latinLnBrk="0" hangingPunct="1">
      <a:defRPr lang="he-IL" sz="1200" kern="1200">
        <a:solidFill>
          <a:schemeClr val="tx1"/>
        </a:solidFill>
        <a:latin typeface="+mn-lt"/>
        <a:ea typeface="+mn-ea"/>
        <a:cs typeface="+mn-cs"/>
      </a:defRPr>
    </a:lvl4pPr>
    <a:lvl5pPr marL="1828800" algn="l" defTabSz="914400" rtl="0" eaLnBrk="1" latinLnBrk="0" hangingPunct="1">
      <a:defRPr lang="he-IL" sz="1200" kern="1200">
        <a:solidFill>
          <a:schemeClr val="tx1"/>
        </a:solidFill>
        <a:latin typeface="+mn-lt"/>
        <a:ea typeface="+mn-ea"/>
        <a:cs typeface="+mn-cs"/>
      </a:defRPr>
    </a:lvl5pPr>
    <a:lvl6pPr marL="2286000" algn="l" defTabSz="914400" rtl="0" eaLnBrk="1" latinLnBrk="0" hangingPunct="1">
      <a:defRPr lang="he-IL" sz="1200" kern="1200">
        <a:solidFill>
          <a:schemeClr val="tx1"/>
        </a:solidFill>
        <a:latin typeface="+mn-lt"/>
        <a:ea typeface="+mn-ea"/>
        <a:cs typeface="+mn-cs"/>
      </a:defRPr>
    </a:lvl6pPr>
    <a:lvl7pPr marL="2743200" algn="l" defTabSz="914400" rtl="0" eaLnBrk="1" latinLnBrk="0" hangingPunct="1">
      <a:defRPr lang="he-IL" sz="1200" kern="1200">
        <a:solidFill>
          <a:schemeClr val="tx1"/>
        </a:solidFill>
        <a:latin typeface="+mn-lt"/>
        <a:ea typeface="+mn-ea"/>
        <a:cs typeface="+mn-cs"/>
      </a:defRPr>
    </a:lvl7pPr>
    <a:lvl8pPr marL="3200400" algn="l" defTabSz="914400" rtl="0" eaLnBrk="1" latinLnBrk="0" hangingPunct="1">
      <a:defRPr lang="he-IL" sz="1200" kern="1200">
        <a:solidFill>
          <a:schemeClr val="tx1"/>
        </a:solidFill>
        <a:latin typeface="+mn-lt"/>
        <a:ea typeface="+mn-ea"/>
        <a:cs typeface="+mn-cs"/>
      </a:defRPr>
    </a:lvl8pPr>
    <a:lvl9pPr marL="3657600" algn="l" defTabSz="914400" rtl="0" eaLnBrk="1" latinLnBrk="0" hangingPunct="1">
      <a:defRPr lang="he-IL"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7048E1B-8889-4D5A-8567-444FCD171E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6D4728C9-6503-4BE2-AFA9-79336E3E68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e-IL" altLang="he-IL"/>
              <a:t>מקביל</a:t>
            </a:r>
          </a:p>
        </p:txBody>
      </p:sp>
      <p:sp>
        <p:nvSpPr>
          <p:cNvPr id="35844" name="Slide Number Placeholder 3">
            <a:extLst>
              <a:ext uri="{FF2B5EF4-FFF2-40B4-BE49-F238E27FC236}">
                <a16:creationId xmlns:a16="http://schemas.microsoft.com/office/drawing/2014/main" id="{21241D12-588E-47FB-9FE4-43ACCBD9B6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4409CC7F-527F-48BD-A9F4-9A820726484E}" type="slidenum">
              <a:rPr kumimoji="0" lang="he-IL" altLang="he-I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11</a:t>
            </a:fld>
            <a:endParaRPr kumimoji="0" lang="he-IL" altLang="he-I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DCCED2E-FCAB-4529-9414-D5C0A00CB3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01C395C-D988-45B6-9982-6FB5DB43DD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e-IL" altLang="he-IL"/>
              <a:t>מקביל</a:t>
            </a:r>
          </a:p>
          <a:p>
            <a:r>
              <a:rPr lang="he-IL" altLang="he-IL"/>
              <a:t>להפריד את הסוף</a:t>
            </a:r>
          </a:p>
        </p:txBody>
      </p:sp>
      <p:sp>
        <p:nvSpPr>
          <p:cNvPr id="39940" name="Slide Number Placeholder 3">
            <a:extLst>
              <a:ext uri="{FF2B5EF4-FFF2-40B4-BE49-F238E27FC236}">
                <a16:creationId xmlns:a16="http://schemas.microsoft.com/office/drawing/2014/main" id="{DCCEEED8-9844-4B14-856B-E476940EB0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3342BE80-FFCB-410C-8F59-F56ED2969B5A}" type="slidenum">
              <a:rPr kumimoji="0" lang="he-IL" altLang="he-I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12</a:t>
            </a:fld>
            <a:endParaRPr kumimoji="0" lang="he-IL" altLang="he-I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56F5F706-8E96-44FC-BBE2-2D46481728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2262845E-D124-4C8C-9FF2-9643F2CA52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a:t>תצורת הצומח היא מטריצה הרכב מינים ורמת כיסוי.</a:t>
            </a:r>
          </a:p>
          <a:p>
            <a:pPr eaLnBrk="1" hangingPunct="1">
              <a:spcBef>
                <a:spcPct val="0"/>
              </a:spcBef>
            </a:pPr>
            <a:r>
              <a:rPr lang="he-IL" altLang="he-IL"/>
              <a:t>תורת ניהול היער הגדירה 11 סוגים של טיפוסי צומח ושלוש רמות כיסוי כך שיש לנו מגוון די גדול של אפשרויות. למשל... </a:t>
            </a:r>
          </a:p>
          <a:p>
            <a:pPr eaLnBrk="1" hangingPunct="1">
              <a:spcBef>
                <a:spcPct val="0"/>
              </a:spcBef>
            </a:pPr>
            <a:r>
              <a:rPr lang="he-IL" altLang="he-IL"/>
              <a:t>תצורת הצומח היא התשתית הביולוגית ההעיקרית שמכתיבה את שירותי המערכת. </a:t>
            </a:r>
          </a:p>
          <a:p>
            <a:pPr eaLnBrk="1" hangingPunct="1">
              <a:spcBef>
                <a:spcPct val="0"/>
              </a:spcBef>
            </a:pPr>
            <a:r>
              <a:rPr lang="he-IL" altLang="he-IL"/>
              <a:t>בנוסף זה למעשה הגורם שהממשק היערני עוסק בו ומשפיע עליו באופן ישיר.</a:t>
            </a:r>
          </a:p>
        </p:txBody>
      </p:sp>
      <p:sp>
        <p:nvSpPr>
          <p:cNvPr id="56324" name="Slide Number Placeholder 3">
            <a:extLst>
              <a:ext uri="{FF2B5EF4-FFF2-40B4-BE49-F238E27FC236}">
                <a16:creationId xmlns:a16="http://schemas.microsoft.com/office/drawing/2014/main" id="{3B18A7C8-C368-4801-96F6-D2E72D5E1F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marL="0" marR="0" lvl="0" indent="0" algn="l" defTabSz="914400" rtl="1" eaLnBrk="1" fontAlgn="base" latinLnBrk="0" hangingPunct="1">
              <a:lnSpc>
                <a:spcPct val="100000"/>
              </a:lnSpc>
              <a:spcBef>
                <a:spcPct val="0"/>
              </a:spcBef>
              <a:spcAft>
                <a:spcPct val="0"/>
              </a:spcAft>
              <a:buClrTx/>
              <a:buSzTx/>
              <a:buFontTx/>
              <a:buNone/>
              <a:tabLst/>
              <a:defRPr/>
            </a:pPr>
            <a:fld id="{87B585FB-A7D6-4015-BF91-B3B3FD7B0AED}" type="slidenum">
              <a:rPr kumimoji="0" lang="he-IL" altLang="he-I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l" defTabSz="914400" rtl="1" eaLnBrk="1" fontAlgn="base" latinLnBrk="0" hangingPunct="1">
                <a:lnSpc>
                  <a:spcPct val="100000"/>
                </a:lnSpc>
                <a:spcBef>
                  <a:spcPct val="0"/>
                </a:spcBef>
                <a:spcAft>
                  <a:spcPct val="0"/>
                </a:spcAft>
                <a:buClrTx/>
                <a:buSzTx/>
                <a:buFontTx/>
                <a:buNone/>
                <a:tabLst/>
                <a:defRPr/>
              </a:pPr>
              <a:t>13</a:t>
            </a:fld>
            <a:endParaRPr kumimoji="0" lang="he-IL" altLang="he-I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6F49F5-4062-4AB0-BC67-7E241495B8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54632144-8A58-4761-A46E-B79EAE69A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e-IL" altLang="he-IL"/>
              <a:t>14 – תורת ניהול היער מציגה</a:t>
            </a:r>
          </a:p>
        </p:txBody>
      </p:sp>
      <p:sp>
        <p:nvSpPr>
          <p:cNvPr id="30724" name="Slide Number Placeholder 3">
            <a:extLst>
              <a:ext uri="{FF2B5EF4-FFF2-40B4-BE49-F238E27FC236}">
                <a16:creationId xmlns:a16="http://schemas.microsoft.com/office/drawing/2014/main" id="{85D448A5-D415-4977-A48E-80D1F0FCBB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marL="0" marR="0" lvl="0" indent="0" algn="l" defTabSz="914400" rtl="1" eaLnBrk="1" fontAlgn="auto" latinLnBrk="0" hangingPunct="1">
              <a:lnSpc>
                <a:spcPct val="100000"/>
              </a:lnSpc>
              <a:spcBef>
                <a:spcPct val="0"/>
              </a:spcBef>
              <a:spcAft>
                <a:spcPts val="0"/>
              </a:spcAft>
              <a:buClrTx/>
              <a:buSzTx/>
              <a:buFontTx/>
              <a:buNone/>
              <a:tabLst/>
              <a:defRPr/>
            </a:pPr>
            <a:fld id="{6DA13FA5-F77E-4846-8869-9F8E6CF4CB59}" type="slidenum">
              <a:rPr kumimoji="0" lang="he-IL" altLang="he-I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l" defTabSz="914400" rtl="1" eaLnBrk="1" fontAlgn="auto" latinLnBrk="0" hangingPunct="1">
                <a:lnSpc>
                  <a:spcPct val="100000"/>
                </a:lnSpc>
                <a:spcBef>
                  <a:spcPct val="0"/>
                </a:spcBef>
                <a:spcAft>
                  <a:spcPts val="0"/>
                </a:spcAft>
                <a:buClrTx/>
                <a:buSzTx/>
                <a:buFontTx/>
                <a:buNone/>
                <a:tabLst/>
                <a:defRPr/>
              </a:pPr>
              <a:t>14</a:t>
            </a:fld>
            <a:endParaRPr kumimoji="0" lang="he-IL" altLang="he-I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42D6835A-AA34-4AE5-9970-5D4352B79C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34AA8AB5-35F4-438D-8452-B3D00094CD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e-IL" altLang="he-IL" dirty="0"/>
              <a:t>7 – כאן אפשר לראות רשימה של עשרה עקרונות...</a:t>
            </a:r>
          </a:p>
        </p:txBody>
      </p:sp>
      <p:sp>
        <p:nvSpPr>
          <p:cNvPr id="26628" name="Slide Number Placeholder 3">
            <a:extLst>
              <a:ext uri="{FF2B5EF4-FFF2-40B4-BE49-F238E27FC236}">
                <a16:creationId xmlns:a16="http://schemas.microsoft.com/office/drawing/2014/main" id="{8D52567C-09A8-48E4-AFFA-1F1CBA793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marL="0" marR="0" lvl="0" indent="0" algn="l" defTabSz="914400" rtl="1" eaLnBrk="1" fontAlgn="auto" latinLnBrk="0" hangingPunct="1">
              <a:lnSpc>
                <a:spcPct val="100000"/>
              </a:lnSpc>
              <a:spcBef>
                <a:spcPct val="0"/>
              </a:spcBef>
              <a:spcAft>
                <a:spcPts val="0"/>
              </a:spcAft>
              <a:buClrTx/>
              <a:buSzTx/>
              <a:buFontTx/>
              <a:buNone/>
              <a:tabLst/>
              <a:defRPr/>
            </a:pPr>
            <a:fld id="{107420EA-57FE-480F-8A17-FC70A3BC9E14}" type="slidenum">
              <a:rPr kumimoji="0" lang="he-IL" altLang="he-I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l" defTabSz="914400" rtl="1" eaLnBrk="1" fontAlgn="auto" latinLnBrk="0" hangingPunct="1">
                <a:lnSpc>
                  <a:spcPct val="100000"/>
                </a:lnSpc>
                <a:spcBef>
                  <a:spcPct val="0"/>
                </a:spcBef>
                <a:spcAft>
                  <a:spcPts val="0"/>
                </a:spcAft>
                <a:buClrTx/>
                <a:buSzTx/>
                <a:buFontTx/>
                <a:buNone/>
                <a:tabLst/>
                <a:defRPr/>
              </a:pPr>
              <a:t>16</a:t>
            </a:fld>
            <a:endParaRPr kumimoji="0" lang="he-IL" altLang="he-I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BE690C-5C3C-4FD8-8F02-61747A378122}"/>
              </a:ext>
            </a:extLst>
          </p:cNvPr>
          <p:cNvSpPr>
            <a:spLocks noGrp="1"/>
          </p:cNvSpPr>
          <p:nvPr>
            <p:ph type="ctrTitle"/>
          </p:nvPr>
        </p:nvSpPr>
        <p:spPr>
          <a:xfrm>
            <a:off x="1143000" y="1122363"/>
            <a:ext cx="6858000" cy="2387600"/>
          </a:xfrm>
        </p:spPr>
        <p:txBody>
          <a:bodyPr anchor="b"/>
          <a:lstStyle>
            <a:lvl1pPr algn="ctr">
              <a:defRPr sz="45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56F3A36-856B-4E26-A2A4-3A9269A9AFB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E4F316BD-2553-464A-95D9-0F94EEF8D922}"/>
              </a:ext>
            </a:extLst>
          </p:cNvPr>
          <p:cNvSpPr>
            <a:spLocks noGrp="1"/>
          </p:cNvSpPr>
          <p:nvPr>
            <p:ph type="dt" sz="half" idx="10"/>
          </p:nvPr>
        </p:nvSpPr>
        <p:spPr/>
        <p:txBody>
          <a:bodyPr/>
          <a:lstStyle/>
          <a:p>
            <a:fld id="{FA346725-B914-46AB-8B06-8D2277AEE9A3}" type="datetimeFigureOut">
              <a:rPr lang="he-IL" smtClean="0"/>
              <a:t>כ"ח/סיון/תשפ"ה</a:t>
            </a:fld>
            <a:endParaRPr lang="he-IL"/>
          </a:p>
        </p:txBody>
      </p:sp>
      <p:sp>
        <p:nvSpPr>
          <p:cNvPr id="5" name="מציין מיקום של כותרת תחתונה 4">
            <a:extLst>
              <a:ext uri="{FF2B5EF4-FFF2-40B4-BE49-F238E27FC236}">
                <a16:creationId xmlns:a16="http://schemas.microsoft.com/office/drawing/2014/main" id="{FF84A174-2FD9-4E27-924E-703735FC2F9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C556317-C073-4D2E-80BD-5A2D97691DA7}"/>
              </a:ext>
            </a:extLst>
          </p:cNvPr>
          <p:cNvSpPr>
            <a:spLocks noGrp="1"/>
          </p:cNvSpPr>
          <p:nvPr>
            <p:ph type="sldNum" sz="quarter" idx="12"/>
          </p:nvPr>
        </p:nvSpPr>
        <p:spPr/>
        <p:txBody>
          <a:bodyPr/>
          <a:lstStyle/>
          <a:p>
            <a:fld id="{42AF41A7-4BF9-46FF-ABCB-2B8E08522D9B}" type="slidenum">
              <a:rPr lang="he-IL" smtClean="0"/>
              <a:t>‹#›</a:t>
            </a:fld>
            <a:endParaRPr lang="he-IL"/>
          </a:p>
        </p:txBody>
      </p:sp>
    </p:spTree>
    <p:extLst>
      <p:ext uri="{BB962C8B-B14F-4D97-AF65-F5344CB8AC3E}">
        <p14:creationId xmlns:p14="http://schemas.microsoft.com/office/powerpoint/2010/main" val="1218495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92C54C-11B2-480E-85B2-0B2A3360237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1D8F1FF-895A-4BFD-92FF-32E329EBB487}"/>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7EA25E-7897-4D60-9437-527891205CDE}"/>
              </a:ext>
            </a:extLst>
          </p:cNvPr>
          <p:cNvSpPr>
            <a:spLocks noGrp="1"/>
          </p:cNvSpPr>
          <p:nvPr>
            <p:ph type="dt" sz="half" idx="10"/>
          </p:nvPr>
        </p:nvSpPr>
        <p:spPr/>
        <p:txBody>
          <a:bodyPr/>
          <a:lstStyle/>
          <a:p>
            <a:fld id="{FA346725-B914-46AB-8B06-8D2277AEE9A3}" type="datetimeFigureOut">
              <a:rPr lang="he-IL" smtClean="0"/>
              <a:t>כ"ח/סיון/תשפ"ה</a:t>
            </a:fld>
            <a:endParaRPr lang="he-IL"/>
          </a:p>
        </p:txBody>
      </p:sp>
      <p:sp>
        <p:nvSpPr>
          <p:cNvPr id="5" name="מציין מיקום של כותרת תחתונה 4">
            <a:extLst>
              <a:ext uri="{FF2B5EF4-FFF2-40B4-BE49-F238E27FC236}">
                <a16:creationId xmlns:a16="http://schemas.microsoft.com/office/drawing/2014/main" id="{E9005D19-D0E4-48D6-9206-E906A150C45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00B82D2-B7E2-4880-993D-566782AE7A1A}"/>
              </a:ext>
            </a:extLst>
          </p:cNvPr>
          <p:cNvSpPr>
            <a:spLocks noGrp="1"/>
          </p:cNvSpPr>
          <p:nvPr>
            <p:ph type="sldNum" sz="quarter" idx="12"/>
          </p:nvPr>
        </p:nvSpPr>
        <p:spPr/>
        <p:txBody>
          <a:bodyPr/>
          <a:lstStyle/>
          <a:p>
            <a:fld id="{42AF41A7-4BF9-46FF-ABCB-2B8E08522D9B}" type="slidenum">
              <a:rPr lang="he-IL" smtClean="0"/>
              <a:t>‹#›</a:t>
            </a:fld>
            <a:endParaRPr lang="he-IL"/>
          </a:p>
        </p:txBody>
      </p:sp>
    </p:spTree>
    <p:extLst>
      <p:ext uri="{BB962C8B-B14F-4D97-AF65-F5344CB8AC3E}">
        <p14:creationId xmlns:p14="http://schemas.microsoft.com/office/powerpoint/2010/main" val="3656107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B76BB63F-6840-4AA6-9E7D-C1C6A6580636}"/>
              </a:ext>
            </a:extLst>
          </p:cNvPr>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A910D6B-BF84-4F29-B263-3E7104D95D30}"/>
              </a:ext>
            </a:extLst>
          </p:cNvPr>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EA73B0F-8A83-449C-9A62-AB1FEE772F76}"/>
              </a:ext>
            </a:extLst>
          </p:cNvPr>
          <p:cNvSpPr>
            <a:spLocks noGrp="1"/>
          </p:cNvSpPr>
          <p:nvPr>
            <p:ph type="dt" sz="half" idx="10"/>
          </p:nvPr>
        </p:nvSpPr>
        <p:spPr/>
        <p:txBody>
          <a:bodyPr/>
          <a:lstStyle/>
          <a:p>
            <a:fld id="{FA346725-B914-46AB-8B06-8D2277AEE9A3}" type="datetimeFigureOut">
              <a:rPr lang="he-IL" smtClean="0"/>
              <a:t>כ"ח/סיון/תשפ"ה</a:t>
            </a:fld>
            <a:endParaRPr lang="he-IL"/>
          </a:p>
        </p:txBody>
      </p:sp>
      <p:sp>
        <p:nvSpPr>
          <p:cNvPr id="5" name="מציין מיקום של כותרת תחתונה 4">
            <a:extLst>
              <a:ext uri="{FF2B5EF4-FFF2-40B4-BE49-F238E27FC236}">
                <a16:creationId xmlns:a16="http://schemas.microsoft.com/office/drawing/2014/main" id="{8E6F16F2-6359-4B36-A3D1-9B81989D03B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2ED14C5-ED5B-4B88-9B23-21564BE53670}"/>
              </a:ext>
            </a:extLst>
          </p:cNvPr>
          <p:cNvSpPr>
            <a:spLocks noGrp="1"/>
          </p:cNvSpPr>
          <p:nvPr>
            <p:ph type="sldNum" sz="quarter" idx="12"/>
          </p:nvPr>
        </p:nvSpPr>
        <p:spPr/>
        <p:txBody>
          <a:bodyPr/>
          <a:lstStyle/>
          <a:p>
            <a:fld id="{42AF41A7-4BF9-46FF-ABCB-2B8E08522D9B}" type="slidenum">
              <a:rPr lang="he-IL" smtClean="0"/>
              <a:t>‹#›</a:t>
            </a:fld>
            <a:endParaRPr lang="he-IL"/>
          </a:p>
        </p:txBody>
      </p:sp>
    </p:spTree>
    <p:extLst>
      <p:ext uri="{BB962C8B-B14F-4D97-AF65-F5344CB8AC3E}">
        <p14:creationId xmlns:p14="http://schemas.microsoft.com/office/powerpoint/2010/main" val="366665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1D103B-3B4F-47E0-B66F-D358BE607A6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3ED92AD-B70A-4DD0-8E21-2B396691F89B}"/>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7B3D6E6-BDDB-435C-85F4-F34CCFF9412D}"/>
              </a:ext>
            </a:extLst>
          </p:cNvPr>
          <p:cNvSpPr>
            <a:spLocks noGrp="1"/>
          </p:cNvSpPr>
          <p:nvPr>
            <p:ph type="dt" sz="half" idx="10"/>
          </p:nvPr>
        </p:nvSpPr>
        <p:spPr/>
        <p:txBody>
          <a:bodyPr/>
          <a:lstStyle/>
          <a:p>
            <a:fld id="{FA346725-B914-46AB-8B06-8D2277AEE9A3}" type="datetimeFigureOut">
              <a:rPr lang="he-IL" smtClean="0"/>
              <a:t>כ"ח/סיון/תשפ"ה</a:t>
            </a:fld>
            <a:endParaRPr lang="he-IL"/>
          </a:p>
        </p:txBody>
      </p:sp>
      <p:sp>
        <p:nvSpPr>
          <p:cNvPr id="5" name="מציין מיקום של כותרת תחתונה 4">
            <a:extLst>
              <a:ext uri="{FF2B5EF4-FFF2-40B4-BE49-F238E27FC236}">
                <a16:creationId xmlns:a16="http://schemas.microsoft.com/office/drawing/2014/main" id="{489D96A4-D54E-4802-AB9C-AC9B1FD4282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BBBDF96-AC5B-4355-AF79-7BF238FEE02D}"/>
              </a:ext>
            </a:extLst>
          </p:cNvPr>
          <p:cNvSpPr>
            <a:spLocks noGrp="1"/>
          </p:cNvSpPr>
          <p:nvPr>
            <p:ph type="sldNum" sz="quarter" idx="12"/>
          </p:nvPr>
        </p:nvSpPr>
        <p:spPr/>
        <p:txBody>
          <a:bodyPr/>
          <a:lstStyle/>
          <a:p>
            <a:fld id="{42AF41A7-4BF9-46FF-ABCB-2B8E08522D9B}" type="slidenum">
              <a:rPr lang="he-IL" smtClean="0"/>
              <a:t>‹#›</a:t>
            </a:fld>
            <a:endParaRPr lang="he-IL"/>
          </a:p>
        </p:txBody>
      </p:sp>
    </p:spTree>
    <p:extLst>
      <p:ext uri="{BB962C8B-B14F-4D97-AF65-F5344CB8AC3E}">
        <p14:creationId xmlns:p14="http://schemas.microsoft.com/office/powerpoint/2010/main" val="368603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388CD0-EAA2-4187-B57E-EA5D22771BA0}"/>
              </a:ext>
            </a:extLst>
          </p:cNvPr>
          <p:cNvSpPr>
            <a:spLocks noGrp="1"/>
          </p:cNvSpPr>
          <p:nvPr>
            <p:ph type="title"/>
          </p:nvPr>
        </p:nvSpPr>
        <p:spPr>
          <a:xfrm>
            <a:off x="623888" y="1709739"/>
            <a:ext cx="7886700" cy="2852737"/>
          </a:xfrm>
        </p:spPr>
        <p:txBody>
          <a:bodyPr anchor="b"/>
          <a:lstStyle>
            <a:lvl1pPr>
              <a:defRPr sz="45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5C7D11F-D378-4D95-84CD-F767A3BFD57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3ABAA304-ED7B-413E-9EDD-10B94C0AEE6D}"/>
              </a:ext>
            </a:extLst>
          </p:cNvPr>
          <p:cNvSpPr>
            <a:spLocks noGrp="1"/>
          </p:cNvSpPr>
          <p:nvPr>
            <p:ph type="dt" sz="half" idx="10"/>
          </p:nvPr>
        </p:nvSpPr>
        <p:spPr/>
        <p:txBody>
          <a:bodyPr/>
          <a:lstStyle/>
          <a:p>
            <a:fld id="{FA346725-B914-46AB-8B06-8D2277AEE9A3}" type="datetimeFigureOut">
              <a:rPr lang="he-IL" smtClean="0"/>
              <a:t>כ"ח/סיון/תשפ"ה</a:t>
            </a:fld>
            <a:endParaRPr lang="he-IL"/>
          </a:p>
        </p:txBody>
      </p:sp>
      <p:sp>
        <p:nvSpPr>
          <p:cNvPr id="5" name="מציין מיקום של כותרת תחתונה 4">
            <a:extLst>
              <a:ext uri="{FF2B5EF4-FFF2-40B4-BE49-F238E27FC236}">
                <a16:creationId xmlns:a16="http://schemas.microsoft.com/office/drawing/2014/main" id="{C10B1455-C1A4-4845-B458-1D91F12A1F2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ED3FFE5-FBAB-4416-ACAE-8B27DF6AEEB6}"/>
              </a:ext>
            </a:extLst>
          </p:cNvPr>
          <p:cNvSpPr>
            <a:spLocks noGrp="1"/>
          </p:cNvSpPr>
          <p:nvPr>
            <p:ph type="sldNum" sz="quarter" idx="12"/>
          </p:nvPr>
        </p:nvSpPr>
        <p:spPr/>
        <p:txBody>
          <a:bodyPr/>
          <a:lstStyle/>
          <a:p>
            <a:fld id="{42AF41A7-4BF9-46FF-ABCB-2B8E08522D9B}" type="slidenum">
              <a:rPr lang="he-IL" smtClean="0"/>
              <a:t>‹#›</a:t>
            </a:fld>
            <a:endParaRPr lang="he-IL"/>
          </a:p>
        </p:txBody>
      </p:sp>
    </p:spTree>
    <p:extLst>
      <p:ext uri="{BB962C8B-B14F-4D97-AF65-F5344CB8AC3E}">
        <p14:creationId xmlns:p14="http://schemas.microsoft.com/office/powerpoint/2010/main" val="3979332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9E9C7AE-65CE-4CB4-941B-2B866D1DFF2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0FAEFEA-143C-4AAA-99C7-5D15DA6698A3}"/>
              </a:ext>
            </a:extLst>
          </p:cNvPr>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1E236D0-6FFD-4F04-9AFB-B95E14786957}"/>
              </a:ext>
            </a:extLst>
          </p:cNvPr>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31D7588-298A-4A4B-843B-6AB0EE2EBAB8}"/>
              </a:ext>
            </a:extLst>
          </p:cNvPr>
          <p:cNvSpPr>
            <a:spLocks noGrp="1"/>
          </p:cNvSpPr>
          <p:nvPr>
            <p:ph type="dt" sz="half" idx="10"/>
          </p:nvPr>
        </p:nvSpPr>
        <p:spPr/>
        <p:txBody>
          <a:bodyPr/>
          <a:lstStyle/>
          <a:p>
            <a:fld id="{FA346725-B914-46AB-8B06-8D2277AEE9A3}" type="datetimeFigureOut">
              <a:rPr lang="he-IL" smtClean="0"/>
              <a:t>כ"ח/סיון/תשפ"ה</a:t>
            </a:fld>
            <a:endParaRPr lang="he-IL"/>
          </a:p>
        </p:txBody>
      </p:sp>
      <p:sp>
        <p:nvSpPr>
          <p:cNvPr id="6" name="מציין מיקום של כותרת תחתונה 5">
            <a:extLst>
              <a:ext uri="{FF2B5EF4-FFF2-40B4-BE49-F238E27FC236}">
                <a16:creationId xmlns:a16="http://schemas.microsoft.com/office/drawing/2014/main" id="{BE12C6CA-375C-450A-8263-74515379D70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6780BAB-5D54-4408-8E47-BD0123736470}"/>
              </a:ext>
            </a:extLst>
          </p:cNvPr>
          <p:cNvSpPr>
            <a:spLocks noGrp="1"/>
          </p:cNvSpPr>
          <p:nvPr>
            <p:ph type="sldNum" sz="quarter" idx="12"/>
          </p:nvPr>
        </p:nvSpPr>
        <p:spPr/>
        <p:txBody>
          <a:bodyPr/>
          <a:lstStyle/>
          <a:p>
            <a:fld id="{42AF41A7-4BF9-46FF-ABCB-2B8E08522D9B}" type="slidenum">
              <a:rPr lang="he-IL" smtClean="0"/>
              <a:t>‹#›</a:t>
            </a:fld>
            <a:endParaRPr lang="he-IL"/>
          </a:p>
        </p:txBody>
      </p:sp>
    </p:spTree>
    <p:extLst>
      <p:ext uri="{BB962C8B-B14F-4D97-AF65-F5344CB8AC3E}">
        <p14:creationId xmlns:p14="http://schemas.microsoft.com/office/powerpoint/2010/main" val="1353094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6CA913-B589-43FE-BF37-012A85B6035C}"/>
              </a:ext>
            </a:extLst>
          </p:cNvPr>
          <p:cNvSpPr>
            <a:spLocks noGrp="1"/>
          </p:cNvSpPr>
          <p:nvPr>
            <p:ph type="title"/>
          </p:nvPr>
        </p:nvSpPr>
        <p:spPr>
          <a:xfrm>
            <a:off x="629841" y="365126"/>
            <a:ext cx="78867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AFBF415-E4C1-4882-9B58-43E4242C1C0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9381FBF1-45EE-4062-8311-3E5C2A33AF1B}"/>
              </a:ext>
            </a:extLst>
          </p:cNvPr>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7BE3D19F-186D-4B98-8FEF-1759E52949E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3627652B-EE57-44F9-90F8-48FA5C494B14}"/>
              </a:ext>
            </a:extLst>
          </p:cNvPr>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BAB9E097-CB73-4A84-9417-4162FA88D207}"/>
              </a:ext>
            </a:extLst>
          </p:cNvPr>
          <p:cNvSpPr>
            <a:spLocks noGrp="1"/>
          </p:cNvSpPr>
          <p:nvPr>
            <p:ph type="dt" sz="half" idx="10"/>
          </p:nvPr>
        </p:nvSpPr>
        <p:spPr/>
        <p:txBody>
          <a:bodyPr/>
          <a:lstStyle/>
          <a:p>
            <a:fld id="{FA346725-B914-46AB-8B06-8D2277AEE9A3}" type="datetimeFigureOut">
              <a:rPr lang="he-IL" smtClean="0"/>
              <a:t>כ"ח/סיון/תשפ"ה</a:t>
            </a:fld>
            <a:endParaRPr lang="he-IL"/>
          </a:p>
        </p:txBody>
      </p:sp>
      <p:sp>
        <p:nvSpPr>
          <p:cNvPr id="8" name="מציין מיקום של כותרת תחתונה 7">
            <a:extLst>
              <a:ext uri="{FF2B5EF4-FFF2-40B4-BE49-F238E27FC236}">
                <a16:creationId xmlns:a16="http://schemas.microsoft.com/office/drawing/2014/main" id="{A0AEC51D-8602-41FB-9250-1EF8D59F8AFD}"/>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24ABFB6-3B20-4DF3-8984-F5F34992C219}"/>
              </a:ext>
            </a:extLst>
          </p:cNvPr>
          <p:cNvSpPr>
            <a:spLocks noGrp="1"/>
          </p:cNvSpPr>
          <p:nvPr>
            <p:ph type="sldNum" sz="quarter" idx="12"/>
          </p:nvPr>
        </p:nvSpPr>
        <p:spPr/>
        <p:txBody>
          <a:bodyPr/>
          <a:lstStyle/>
          <a:p>
            <a:fld id="{42AF41A7-4BF9-46FF-ABCB-2B8E08522D9B}" type="slidenum">
              <a:rPr lang="he-IL" smtClean="0"/>
              <a:t>‹#›</a:t>
            </a:fld>
            <a:endParaRPr lang="he-IL"/>
          </a:p>
        </p:txBody>
      </p:sp>
    </p:spTree>
    <p:extLst>
      <p:ext uri="{BB962C8B-B14F-4D97-AF65-F5344CB8AC3E}">
        <p14:creationId xmlns:p14="http://schemas.microsoft.com/office/powerpoint/2010/main" val="3167002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AFF9DE-B95A-4827-9160-0F7C7864845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26237BE7-DA6F-4003-9C0D-3739B9929B52}"/>
              </a:ext>
            </a:extLst>
          </p:cNvPr>
          <p:cNvSpPr>
            <a:spLocks noGrp="1"/>
          </p:cNvSpPr>
          <p:nvPr>
            <p:ph type="dt" sz="half" idx="10"/>
          </p:nvPr>
        </p:nvSpPr>
        <p:spPr/>
        <p:txBody>
          <a:bodyPr/>
          <a:lstStyle/>
          <a:p>
            <a:fld id="{FA346725-B914-46AB-8B06-8D2277AEE9A3}" type="datetimeFigureOut">
              <a:rPr lang="he-IL" smtClean="0"/>
              <a:t>כ"ח/סיון/תשפ"ה</a:t>
            </a:fld>
            <a:endParaRPr lang="he-IL"/>
          </a:p>
        </p:txBody>
      </p:sp>
      <p:sp>
        <p:nvSpPr>
          <p:cNvPr id="4" name="מציין מיקום של כותרת תחתונה 3">
            <a:extLst>
              <a:ext uri="{FF2B5EF4-FFF2-40B4-BE49-F238E27FC236}">
                <a16:creationId xmlns:a16="http://schemas.microsoft.com/office/drawing/2014/main" id="{8A9EA1A7-4568-4265-8ECB-5A1A264972C6}"/>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A1F952F1-AF9D-4B22-843F-03599FA76258}"/>
              </a:ext>
            </a:extLst>
          </p:cNvPr>
          <p:cNvSpPr>
            <a:spLocks noGrp="1"/>
          </p:cNvSpPr>
          <p:nvPr>
            <p:ph type="sldNum" sz="quarter" idx="12"/>
          </p:nvPr>
        </p:nvSpPr>
        <p:spPr/>
        <p:txBody>
          <a:bodyPr/>
          <a:lstStyle/>
          <a:p>
            <a:fld id="{42AF41A7-4BF9-46FF-ABCB-2B8E08522D9B}" type="slidenum">
              <a:rPr lang="he-IL" smtClean="0"/>
              <a:t>‹#›</a:t>
            </a:fld>
            <a:endParaRPr lang="he-IL"/>
          </a:p>
        </p:txBody>
      </p:sp>
    </p:spTree>
    <p:extLst>
      <p:ext uri="{BB962C8B-B14F-4D97-AF65-F5344CB8AC3E}">
        <p14:creationId xmlns:p14="http://schemas.microsoft.com/office/powerpoint/2010/main" val="17639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18276020-182F-4292-A894-A2E5F3974D18}"/>
              </a:ext>
            </a:extLst>
          </p:cNvPr>
          <p:cNvSpPr>
            <a:spLocks noGrp="1"/>
          </p:cNvSpPr>
          <p:nvPr>
            <p:ph type="dt" sz="half" idx="10"/>
          </p:nvPr>
        </p:nvSpPr>
        <p:spPr/>
        <p:txBody>
          <a:bodyPr/>
          <a:lstStyle/>
          <a:p>
            <a:fld id="{FA346725-B914-46AB-8B06-8D2277AEE9A3}" type="datetimeFigureOut">
              <a:rPr lang="he-IL" smtClean="0"/>
              <a:t>כ"ח/סיון/תשפ"ה</a:t>
            </a:fld>
            <a:endParaRPr lang="he-IL"/>
          </a:p>
        </p:txBody>
      </p:sp>
      <p:sp>
        <p:nvSpPr>
          <p:cNvPr id="3" name="מציין מיקום של כותרת תחתונה 2">
            <a:extLst>
              <a:ext uri="{FF2B5EF4-FFF2-40B4-BE49-F238E27FC236}">
                <a16:creationId xmlns:a16="http://schemas.microsoft.com/office/drawing/2014/main" id="{5DCADBB5-C003-4774-ABE0-8C896992AE29}"/>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501FEC5C-2607-4B84-AD57-AED934BE01E8}"/>
              </a:ext>
            </a:extLst>
          </p:cNvPr>
          <p:cNvSpPr>
            <a:spLocks noGrp="1"/>
          </p:cNvSpPr>
          <p:nvPr>
            <p:ph type="sldNum" sz="quarter" idx="12"/>
          </p:nvPr>
        </p:nvSpPr>
        <p:spPr/>
        <p:txBody>
          <a:bodyPr/>
          <a:lstStyle/>
          <a:p>
            <a:fld id="{42AF41A7-4BF9-46FF-ABCB-2B8E08522D9B}" type="slidenum">
              <a:rPr lang="he-IL" smtClean="0"/>
              <a:t>‹#›</a:t>
            </a:fld>
            <a:endParaRPr lang="he-IL"/>
          </a:p>
        </p:txBody>
      </p:sp>
    </p:spTree>
    <p:extLst>
      <p:ext uri="{BB962C8B-B14F-4D97-AF65-F5344CB8AC3E}">
        <p14:creationId xmlns:p14="http://schemas.microsoft.com/office/powerpoint/2010/main" val="336806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30810BA-CA75-427B-ACAC-AF64B3DDBC73}"/>
              </a:ext>
            </a:extLst>
          </p:cNvPr>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1C77FED-65A8-4633-B804-A7E7476B237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61A9B813-08AD-4DC1-999B-EA227B4103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FE1A7306-D06A-43D1-82CB-E159039748B1}"/>
              </a:ext>
            </a:extLst>
          </p:cNvPr>
          <p:cNvSpPr>
            <a:spLocks noGrp="1"/>
          </p:cNvSpPr>
          <p:nvPr>
            <p:ph type="dt" sz="half" idx="10"/>
          </p:nvPr>
        </p:nvSpPr>
        <p:spPr/>
        <p:txBody>
          <a:bodyPr/>
          <a:lstStyle/>
          <a:p>
            <a:fld id="{FA346725-B914-46AB-8B06-8D2277AEE9A3}" type="datetimeFigureOut">
              <a:rPr lang="he-IL" smtClean="0"/>
              <a:t>כ"ח/סיון/תשפ"ה</a:t>
            </a:fld>
            <a:endParaRPr lang="he-IL"/>
          </a:p>
        </p:txBody>
      </p:sp>
      <p:sp>
        <p:nvSpPr>
          <p:cNvPr id="6" name="מציין מיקום של כותרת תחתונה 5">
            <a:extLst>
              <a:ext uri="{FF2B5EF4-FFF2-40B4-BE49-F238E27FC236}">
                <a16:creationId xmlns:a16="http://schemas.microsoft.com/office/drawing/2014/main" id="{4A412296-D730-45A5-AB5E-DE63461A4A5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D6013C3-7BD1-4996-960F-97F85F0A7CE3}"/>
              </a:ext>
            </a:extLst>
          </p:cNvPr>
          <p:cNvSpPr>
            <a:spLocks noGrp="1"/>
          </p:cNvSpPr>
          <p:nvPr>
            <p:ph type="sldNum" sz="quarter" idx="12"/>
          </p:nvPr>
        </p:nvSpPr>
        <p:spPr/>
        <p:txBody>
          <a:bodyPr/>
          <a:lstStyle/>
          <a:p>
            <a:fld id="{42AF41A7-4BF9-46FF-ABCB-2B8E08522D9B}" type="slidenum">
              <a:rPr lang="he-IL" smtClean="0"/>
              <a:t>‹#›</a:t>
            </a:fld>
            <a:endParaRPr lang="he-IL"/>
          </a:p>
        </p:txBody>
      </p:sp>
    </p:spTree>
    <p:extLst>
      <p:ext uri="{BB962C8B-B14F-4D97-AF65-F5344CB8AC3E}">
        <p14:creationId xmlns:p14="http://schemas.microsoft.com/office/powerpoint/2010/main" val="1232374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DCEF04-D2C9-4070-BAC2-76C7920D8C18}"/>
              </a:ext>
            </a:extLst>
          </p:cNvPr>
          <p:cNvSpPr>
            <a:spLocks noGrp="1"/>
          </p:cNvSpPr>
          <p:nvPr>
            <p:ph type="title"/>
          </p:nvPr>
        </p:nvSpPr>
        <p:spPr>
          <a:xfrm>
            <a:off x="629841" y="457200"/>
            <a:ext cx="2949178" cy="1600200"/>
          </a:xfrm>
        </p:spPr>
        <p:txBody>
          <a:bodyPr anchor="b"/>
          <a:lstStyle>
            <a:lvl1pPr>
              <a:defRPr sz="24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D905D248-21A3-4F22-B3AF-C1B1A7D47D1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he-IL"/>
          </a:p>
        </p:txBody>
      </p:sp>
      <p:sp>
        <p:nvSpPr>
          <p:cNvPr id="4" name="מציין מיקום טקסט 3">
            <a:extLst>
              <a:ext uri="{FF2B5EF4-FFF2-40B4-BE49-F238E27FC236}">
                <a16:creationId xmlns:a16="http://schemas.microsoft.com/office/drawing/2014/main" id="{A8E395E7-2F3D-43DD-9156-8D37EF71BDB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41A733D-E131-4E44-B35F-DCD7B97F1D06}"/>
              </a:ext>
            </a:extLst>
          </p:cNvPr>
          <p:cNvSpPr>
            <a:spLocks noGrp="1"/>
          </p:cNvSpPr>
          <p:nvPr>
            <p:ph type="dt" sz="half" idx="10"/>
          </p:nvPr>
        </p:nvSpPr>
        <p:spPr/>
        <p:txBody>
          <a:bodyPr/>
          <a:lstStyle/>
          <a:p>
            <a:fld id="{FA346725-B914-46AB-8B06-8D2277AEE9A3}" type="datetimeFigureOut">
              <a:rPr lang="he-IL" smtClean="0"/>
              <a:t>כ"ח/סיון/תשפ"ה</a:t>
            </a:fld>
            <a:endParaRPr lang="he-IL"/>
          </a:p>
        </p:txBody>
      </p:sp>
      <p:sp>
        <p:nvSpPr>
          <p:cNvPr id="6" name="מציין מיקום של כותרת תחתונה 5">
            <a:extLst>
              <a:ext uri="{FF2B5EF4-FFF2-40B4-BE49-F238E27FC236}">
                <a16:creationId xmlns:a16="http://schemas.microsoft.com/office/drawing/2014/main" id="{108CEEA7-9A55-44B8-AE60-A53243F72FE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133F75D-7568-417B-BBD5-D92DDDFEECA1}"/>
              </a:ext>
            </a:extLst>
          </p:cNvPr>
          <p:cNvSpPr>
            <a:spLocks noGrp="1"/>
          </p:cNvSpPr>
          <p:nvPr>
            <p:ph type="sldNum" sz="quarter" idx="12"/>
          </p:nvPr>
        </p:nvSpPr>
        <p:spPr/>
        <p:txBody>
          <a:bodyPr/>
          <a:lstStyle/>
          <a:p>
            <a:fld id="{42AF41A7-4BF9-46FF-ABCB-2B8E08522D9B}" type="slidenum">
              <a:rPr lang="he-IL" smtClean="0"/>
              <a:t>‹#›</a:t>
            </a:fld>
            <a:endParaRPr lang="he-IL"/>
          </a:p>
        </p:txBody>
      </p:sp>
    </p:spTree>
    <p:extLst>
      <p:ext uri="{BB962C8B-B14F-4D97-AF65-F5344CB8AC3E}">
        <p14:creationId xmlns:p14="http://schemas.microsoft.com/office/powerpoint/2010/main" val="317576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alpha val="54000"/>
          </a:schemeClr>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D9B51B9-9F8B-4BF8-9DD0-75B5D5EEF1FC}"/>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5C211A5B-6707-4365-B59A-513FF6DCAB13}"/>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2AFC8C7-6E58-492A-85D0-803A8FB4C8CE}"/>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FA346725-B914-46AB-8B06-8D2277AEE9A3}" type="datetimeFigureOut">
              <a:rPr lang="he-IL" smtClean="0"/>
              <a:t>כ"ח/סיון/תשפ"ה</a:t>
            </a:fld>
            <a:endParaRPr lang="he-IL"/>
          </a:p>
        </p:txBody>
      </p:sp>
      <p:sp>
        <p:nvSpPr>
          <p:cNvPr id="5" name="מציין מיקום של כותרת תחתונה 4">
            <a:extLst>
              <a:ext uri="{FF2B5EF4-FFF2-40B4-BE49-F238E27FC236}">
                <a16:creationId xmlns:a16="http://schemas.microsoft.com/office/drawing/2014/main" id="{2D486246-00F3-4649-B198-7486DB205A2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860E2E93-51EA-4BC8-82D8-7A9187A3A387}"/>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42AF41A7-4BF9-46FF-ABCB-2B8E08522D9B}" type="slidenum">
              <a:rPr lang="he-IL" smtClean="0"/>
              <a:t>‹#›</a:t>
            </a:fld>
            <a:endParaRPr lang="he-IL"/>
          </a:p>
        </p:txBody>
      </p:sp>
    </p:spTree>
    <p:extLst>
      <p:ext uri="{BB962C8B-B14F-4D97-AF65-F5344CB8AC3E}">
        <p14:creationId xmlns:p14="http://schemas.microsoft.com/office/powerpoint/2010/main" val="28914714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he-IL"/>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1.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4.pn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png"/><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www.greenwin.kkl.org.il/features/forest/Did-you-know/" TargetMode="Externa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hyperlink" Target="http://www.kkl.org.il/youth-and-education/halon-lamechanchim/study-materials-for-teachers/trees-and-tubishvat/quizzes/proverbs-trees-forest/" TargetMode="External"/><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emf"/><Relationship Id="rId11" Type="http://schemas.openxmlformats.org/officeDocument/2006/relationships/hyperlink" Target="https://www.kkl.org.il/education/youth-and-education/study-materials-for-teachers/trees-and-forest/quizzes/" TargetMode="External"/><Relationship Id="rId5" Type="http://schemas.openxmlformats.org/officeDocument/2006/relationships/hyperlink" Target="http://www.greenwin.kkl.org.il/features/forest/why-tree/" TargetMode="External"/><Relationship Id="rId10" Type="http://schemas.openxmlformats.org/officeDocument/2006/relationships/image" Target="../media/image45.jpeg"/><Relationship Id="rId4" Type="http://schemas.openxmlformats.org/officeDocument/2006/relationships/image" Target="../media/image4.pn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www.kkl.org.il/education/youth-and-education/study-materials-for-teachers/trees-and-forest/forest-adventure/"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hyperlink" Target="https://www.kkl.org.il/education/youth-and-education/study-materials-for-teachers/trees-and-forest/dilemmas-in-the-forest/"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hyperlink" Target="http://www.kkl.org.il/youth-and-education/halon-lamechanchim/study-materials-for-teachers/trees-and-forest/" TargetMode="External"/><Relationship Id="rId3" Type="http://schemas.openxmlformats.org/officeDocument/2006/relationships/image" Target="../media/image5.png"/><Relationship Id="rId7" Type="http://schemas.openxmlformats.org/officeDocument/2006/relationships/hyperlink" Target="http://www.kkl.org.il/youth-and-education/halon-lamechanchim/study-materials-for-teachers"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kkl.org.il/youth-and-education/halon-lamechanchim" TargetMode="External"/><Relationship Id="rId5" Type="http://schemas.openxmlformats.org/officeDocument/2006/relationships/hyperlink" Target="http://www.kkl.org.il/"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36151"/>
            <a:ext cx="8915400" cy="754308"/>
          </a:xfrm>
          <a:prstGeom prst="rect">
            <a:avLst/>
          </a:prstGeom>
          <a:effectLst>
            <a:outerShdw blurRad="368300" dist="38100" algn="ctr" rotWithShape="0">
              <a:srgbClr val="000000">
                <a:alpha val="32000"/>
              </a:srgbClr>
            </a:outerShdw>
          </a:effectLst>
        </p:spPr>
      </p:pic>
      <p:sp>
        <p:nvSpPr>
          <p:cNvPr id="9" name="כותרת 2">
            <a:extLst>
              <a:ext uri="{FF2B5EF4-FFF2-40B4-BE49-F238E27FC236}">
                <a16:creationId xmlns:a16="http://schemas.microsoft.com/office/drawing/2014/main" id="{BC1D2FE3-C78B-0A7D-CE9E-2B3BF8996D53}"/>
              </a:ext>
            </a:extLst>
          </p:cNvPr>
          <p:cNvSpPr txBox="1">
            <a:spLocks/>
          </p:cNvSpPr>
          <p:nvPr/>
        </p:nvSpPr>
        <p:spPr>
          <a:xfrm>
            <a:off x="1843024" y="931719"/>
            <a:ext cx="5758040" cy="860791"/>
          </a:xfrm>
          <a:prstGeom prst="rect">
            <a:avLst/>
          </a:prstGeom>
        </p:spPr>
        <p:txBody>
          <a:bodyPr vert="horz" anchor="b">
            <a:noAutofit/>
          </a:bodyPr>
          <a:lstStyle>
            <a:lvl1pPr marL="484632" algn="r" rtl="1" eaLnBrk="1" latinLnBrk="0" hangingPunct="1">
              <a:spcBef>
                <a:spcPct val="0"/>
              </a:spcBef>
              <a:buNone/>
              <a:defRPr kumimoji="0" lang="he-IL" sz="4400" kern="1200">
                <a:ln w="6350">
                  <a:noFill/>
                </a:ln>
                <a:solidFill>
                  <a:schemeClr val="tx2"/>
                </a:solidFill>
                <a:effectLst/>
                <a:latin typeface="+mj-lt"/>
                <a:ea typeface="+mj-ea"/>
                <a:cs typeface="+mj-cs"/>
              </a:defRPr>
            </a:lvl1pPr>
          </a:lstStyle>
          <a:p>
            <a:pPr algn="ctr"/>
            <a:r>
              <a:rPr sz="3600" b="1" dirty="0">
                <a:solidFill>
                  <a:srgbClr val="F79646">
                    <a:lumMod val="50000"/>
                  </a:srgbClr>
                </a:solidFill>
                <a:latin typeface="David" panose="020E0502060401010101" pitchFamily="34" charset="-79"/>
                <a:cs typeface="Arial" panose="020B0604020202020204" pitchFamily="34" charset="0"/>
              </a:rPr>
              <a:t>ייעור בקרן קימת לישראל</a:t>
            </a:r>
          </a:p>
        </p:txBody>
      </p:sp>
      <p:pic>
        <p:nvPicPr>
          <p:cNvPr id="10" name="תמונה 9">
            <a:extLst>
              <a:ext uri="{FF2B5EF4-FFF2-40B4-BE49-F238E27FC236}">
                <a16:creationId xmlns:a16="http://schemas.microsoft.com/office/drawing/2014/main" id="{2FDB1F26-DAA2-7F09-BD4C-544C8BA3471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33579" y="2132856"/>
            <a:ext cx="5274310" cy="3503295"/>
          </a:xfrm>
          <a:prstGeom prst="rect">
            <a:avLst/>
          </a:prstGeom>
        </p:spPr>
      </p:pic>
      <p:pic>
        <p:nvPicPr>
          <p:cNvPr id="11" name="תמונה 10">
            <a:extLst>
              <a:ext uri="{FF2B5EF4-FFF2-40B4-BE49-F238E27FC236}">
                <a16:creationId xmlns:a16="http://schemas.microsoft.com/office/drawing/2014/main" id="{698ED016-DF27-198B-C15D-82DF219B9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9479" y="198568"/>
            <a:ext cx="1072159" cy="1418963"/>
          </a:xfrm>
          <a:prstGeom prst="rect">
            <a:avLst/>
          </a:prstGeom>
        </p:spPr>
      </p:pic>
      <p:pic>
        <p:nvPicPr>
          <p:cNvPr id="14" name="Picture 2">
            <a:extLst>
              <a:ext uri="{FF2B5EF4-FFF2-40B4-BE49-F238E27FC236}">
                <a16:creationId xmlns:a16="http://schemas.microsoft.com/office/drawing/2014/main" id="{DE9102FA-DCFA-D10B-2B51-CEABF9342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Tree>
    <p:extLst>
      <p:ext uri="{BB962C8B-B14F-4D97-AF65-F5344CB8AC3E}">
        <p14:creationId xmlns:p14="http://schemas.microsoft.com/office/powerpoint/2010/main" val="3993032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0C83B8-1683-4452-BB2A-4E0AD9C17DDB}"/>
              </a:ext>
            </a:extLst>
          </p:cNvPr>
          <p:cNvSpPr>
            <a:spLocks noGrp="1"/>
          </p:cNvSpPr>
          <p:nvPr>
            <p:ph type="title"/>
          </p:nvPr>
        </p:nvSpPr>
        <p:spPr>
          <a:xfrm>
            <a:off x="2653902" y="995363"/>
            <a:ext cx="6175773" cy="994172"/>
          </a:xfrm>
        </p:spPr>
        <p:txBody>
          <a:bodyPr vert="horz" lIns="68580" tIns="34290" rIns="68580" bIns="34290" rtlCol="1" anchor="ctr">
            <a:normAutofit/>
          </a:bodyPr>
          <a:lstStyle/>
          <a:p>
            <a:r>
              <a:rPr lang="he-IL" sz="3000" b="1" dirty="0">
                <a:solidFill>
                  <a:schemeClr val="accent5">
                    <a:lumMod val="50000"/>
                  </a:schemeClr>
                </a:solidFill>
                <a:latin typeface="Segoe UI Semilight" panose="020B0402040204020203" pitchFamily="34" charset="0"/>
                <a:cs typeface="Segoe UI Semilight" panose="020B0402040204020203" pitchFamily="34" charset="0"/>
              </a:rPr>
              <a:t>שינוי תפיסה:</a:t>
            </a:r>
            <a:r>
              <a:rPr lang="en-US" sz="3000" b="1" dirty="0">
                <a:solidFill>
                  <a:schemeClr val="accent5">
                    <a:lumMod val="50000"/>
                  </a:schemeClr>
                </a:solidFill>
                <a:latin typeface="Segoe UI Semilight" panose="020B0402040204020203" pitchFamily="34" charset="0"/>
                <a:cs typeface="Segoe UI Semilight" panose="020B0402040204020203" pitchFamily="34" charset="0"/>
              </a:rPr>
              <a:t> </a:t>
            </a:r>
            <a:r>
              <a:rPr lang="he-IL" sz="3000" b="1" dirty="0">
                <a:solidFill>
                  <a:schemeClr val="accent5">
                    <a:lumMod val="50000"/>
                  </a:schemeClr>
                </a:solidFill>
                <a:latin typeface="Segoe UI Semilight" panose="020B0402040204020203" pitchFamily="34" charset="0"/>
                <a:cs typeface="Segoe UI Semilight" panose="020B0402040204020203" pitchFamily="34" charset="0"/>
              </a:rPr>
              <a:t>תורת ניהול היער </a:t>
            </a:r>
            <a:r>
              <a:rPr lang="he-IL" sz="1350" b="1" dirty="0">
                <a:solidFill>
                  <a:schemeClr val="accent5">
                    <a:lumMod val="50000"/>
                  </a:schemeClr>
                </a:solidFill>
                <a:latin typeface="Segoe UI Semilight" panose="020B0402040204020203" pitchFamily="34" charset="0"/>
                <a:cs typeface="Segoe UI Semilight" panose="020B0402040204020203" pitchFamily="34" charset="0"/>
              </a:rPr>
              <a:t>(2014)</a:t>
            </a:r>
            <a:endParaRPr lang="he-IL" sz="2400" b="1" dirty="0">
              <a:solidFill>
                <a:schemeClr val="accent5">
                  <a:lumMod val="50000"/>
                </a:schemeClr>
              </a:solidFill>
              <a:latin typeface="Segoe UI Semilight" panose="020B0402040204020203" pitchFamily="34" charset="0"/>
              <a:cs typeface="Segoe UI Semilight" panose="020B0402040204020203" pitchFamily="34" charset="0"/>
            </a:endParaRPr>
          </a:p>
        </p:txBody>
      </p:sp>
      <p:sp>
        <p:nvSpPr>
          <p:cNvPr id="6" name="תיבת טקסט 5">
            <a:extLst>
              <a:ext uri="{FF2B5EF4-FFF2-40B4-BE49-F238E27FC236}">
                <a16:creationId xmlns:a16="http://schemas.microsoft.com/office/drawing/2014/main" id="{FC719FC3-EB00-4265-BBC5-E3C59104A247}"/>
              </a:ext>
            </a:extLst>
          </p:cNvPr>
          <p:cNvSpPr txBox="1"/>
          <p:nvPr/>
        </p:nvSpPr>
        <p:spPr>
          <a:xfrm>
            <a:off x="4015740" y="3224022"/>
            <a:ext cx="4570593" cy="369332"/>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0" scaled="1"/>
            <a:tileRect/>
          </a:gradFill>
          <a:ln>
            <a:noFill/>
          </a:ln>
        </p:spPr>
        <p:txBody>
          <a:bodyPr wrap="square" rtlCol="1">
            <a:spAutoFit/>
          </a:bodyPr>
          <a:lstStyle/>
          <a:p>
            <a:pPr algn="r" defTabSz="685800" rtl="1"/>
            <a:r>
              <a:rPr lang="he-IL" dirty="0">
                <a:solidFill>
                  <a:srgbClr val="663300"/>
                </a:solidFill>
                <a:latin typeface="Gisha" panose="020B0502040204020203" pitchFamily="34" charset="-79"/>
                <a:cs typeface="Gisha" panose="020B0502040204020203" pitchFamily="34" charset="-79"/>
              </a:rPr>
              <a:t>א. מהקמת יער 	</a:t>
            </a:r>
            <a:r>
              <a:rPr lang="he-IL" b="1" dirty="0">
                <a:solidFill>
                  <a:srgbClr val="663300"/>
                </a:solidFill>
                <a:latin typeface="Gisha" panose="020B0502040204020203" pitchFamily="34" charset="-79"/>
                <a:cs typeface="Gisha" panose="020B0502040204020203" pitchFamily="34" charset="-79"/>
              </a:rPr>
              <a:t>לניהול יער</a:t>
            </a:r>
            <a:endParaRPr lang="he-IL" sz="1500" b="1" dirty="0">
              <a:solidFill>
                <a:srgbClr val="663300"/>
              </a:solidFill>
              <a:latin typeface="Gisha" panose="020B0502040204020203" pitchFamily="34" charset="-79"/>
              <a:cs typeface="Gisha" panose="020B0502040204020203" pitchFamily="34" charset="-79"/>
            </a:endParaRPr>
          </a:p>
        </p:txBody>
      </p:sp>
      <p:sp>
        <p:nvSpPr>
          <p:cNvPr id="9" name="תיבת טקסט 8">
            <a:extLst>
              <a:ext uri="{FF2B5EF4-FFF2-40B4-BE49-F238E27FC236}">
                <a16:creationId xmlns:a16="http://schemas.microsoft.com/office/drawing/2014/main" id="{BD7F8FDD-94DB-48AC-83AC-B588BE84D86E}"/>
              </a:ext>
            </a:extLst>
          </p:cNvPr>
          <p:cNvSpPr txBox="1"/>
          <p:nvPr/>
        </p:nvSpPr>
        <p:spPr>
          <a:xfrm>
            <a:off x="3563888" y="3839352"/>
            <a:ext cx="5036733" cy="369332"/>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0" scaled="1"/>
            <a:tileRect/>
          </a:gradFill>
          <a:ln>
            <a:noFill/>
          </a:ln>
        </p:spPr>
        <p:txBody>
          <a:bodyPr wrap="square" rtlCol="1">
            <a:spAutoFit/>
          </a:bodyPr>
          <a:lstStyle>
            <a:defPPr>
              <a:defRPr lang="he-IL"/>
            </a:defPPr>
            <a:lvl1pPr>
              <a:defRPr sz="2800">
                <a:latin typeface="Gisha" panose="020B0502040204020203" pitchFamily="34" charset="-79"/>
                <a:cs typeface="Gisha" panose="020B0502040204020203" pitchFamily="34" charset="-79"/>
              </a:defRPr>
            </a:lvl1pPr>
          </a:lstStyle>
          <a:p>
            <a:pPr algn="r" defTabSz="685800" rtl="1"/>
            <a:r>
              <a:rPr lang="he-IL" sz="1800" dirty="0">
                <a:solidFill>
                  <a:srgbClr val="663300"/>
                </a:solidFill>
              </a:rPr>
              <a:t>ב. מניהול עצים		</a:t>
            </a:r>
            <a:r>
              <a:rPr lang="he-IL" sz="1800" b="1" dirty="0">
                <a:solidFill>
                  <a:srgbClr val="663300"/>
                </a:solidFill>
              </a:rPr>
              <a:t>לניהול מערכת אקולוגית</a:t>
            </a:r>
          </a:p>
        </p:txBody>
      </p:sp>
      <p:sp>
        <p:nvSpPr>
          <p:cNvPr id="10" name="תיבת טקסט 9">
            <a:extLst>
              <a:ext uri="{FF2B5EF4-FFF2-40B4-BE49-F238E27FC236}">
                <a16:creationId xmlns:a16="http://schemas.microsoft.com/office/drawing/2014/main" id="{9C0E949B-7973-4E5D-930B-55724140E683}"/>
              </a:ext>
            </a:extLst>
          </p:cNvPr>
          <p:cNvSpPr txBox="1"/>
          <p:nvPr/>
        </p:nvSpPr>
        <p:spPr>
          <a:xfrm>
            <a:off x="3987165" y="4439476"/>
            <a:ext cx="4599169" cy="369332"/>
          </a:xfrm>
          <a:prstGeom prst="rect">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0" scaled="1"/>
            <a:tileRect/>
          </a:gradFill>
          <a:ln>
            <a:noFill/>
          </a:ln>
        </p:spPr>
        <p:txBody>
          <a:bodyPr wrap="square" rtlCol="1">
            <a:spAutoFit/>
          </a:bodyPr>
          <a:lstStyle>
            <a:defPPr>
              <a:defRPr lang="he-IL"/>
            </a:defPPr>
            <a:lvl1pPr>
              <a:defRPr sz="2800">
                <a:latin typeface="Gisha" panose="020B0502040204020203" pitchFamily="34" charset="-79"/>
                <a:cs typeface="Gisha" panose="020B0502040204020203" pitchFamily="34" charset="-79"/>
              </a:defRPr>
            </a:lvl1pPr>
          </a:lstStyle>
          <a:p>
            <a:pPr algn="r" defTabSz="685800" rtl="1"/>
            <a:r>
              <a:rPr lang="he-IL" sz="1800" dirty="0">
                <a:solidFill>
                  <a:srgbClr val="663300"/>
                </a:solidFill>
              </a:rPr>
              <a:t>ג. משליטה מרבית 	</a:t>
            </a:r>
            <a:r>
              <a:rPr lang="he-IL" sz="1800" b="1" dirty="0">
                <a:solidFill>
                  <a:srgbClr val="663300"/>
                </a:solidFill>
              </a:rPr>
              <a:t>להתערבות מושכלת</a:t>
            </a:r>
          </a:p>
        </p:txBody>
      </p:sp>
      <p:pic>
        <p:nvPicPr>
          <p:cNvPr id="4" name="תמונה 3" descr="תמונה שמכילה טקסט, עץ, חוץ, שלט&#10;&#10;התיאור נוצר באופן אוטומטי">
            <a:extLst>
              <a:ext uri="{FF2B5EF4-FFF2-40B4-BE49-F238E27FC236}">
                <a16:creationId xmlns:a16="http://schemas.microsoft.com/office/drawing/2014/main" id="{715956F0-DB13-4506-881D-DF38A995C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24" y="1388182"/>
            <a:ext cx="3096665" cy="4485654"/>
          </a:xfrm>
          <a:prstGeom prst="rect">
            <a:avLst/>
          </a:prstGeom>
        </p:spPr>
      </p:pic>
      <p:sp>
        <p:nvSpPr>
          <p:cNvPr id="5" name="תיבת טקסט 4">
            <a:extLst>
              <a:ext uri="{FF2B5EF4-FFF2-40B4-BE49-F238E27FC236}">
                <a16:creationId xmlns:a16="http://schemas.microsoft.com/office/drawing/2014/main" id="{96DD3052-694F-4108-81D9-44AE1F4D2274}"/>
              </a:ext>
            </a:extLst>
          </p:cNvPr>
          <p:cNvSpPr txBox="1"/>
          <p:nvPr/>
        </p:nvSpPr>
        <p:spPr>
          <a:xfrm>
            <a:off x="2528888" y="1883152"/>
            <a:ext cx="6193177" cy="600164"/>
          </a:xfrm>
          <a:prstGeom prst="rect">
            <a:avLst/>
          </a:prstGeom>
          <a:solidFill>
            <a:schemeClr val="accent6">
              <a:lumMod val="60000"/>
              <a:lumOff val="40000"/>
            </a:schemeClr>
          </a:solidFill>
          <a:ln>
            <a:noFill/>
          </a:ln>
        </p:spPr>
        <p:txBody>
          <a:bodyPr wrap="square" rtlCol="1">
            <a:spAutoFit/>
          </a:bodyPr>
          <a:lstStyle/>
          <a:p>
            <a:pPr algn="r" defTabSz="685800" rtl="1"/>
            <a:r>
              <a:rPr lang="he-IL" sz="1650" dirty="0">
                <a:solidFill>
                  <a:prstClr val="black"/>
                </a:solidFill>
                <a:latin typeface="Gisha" panose="020B0502040204020203" pitchFamily="34" charset="-79"/>
                <a:cs typeface="Gisha" panose="020B0502040204020203" pitchFamily="34" charset="-79"/>
              </a:rPr>
              <a:t>תהליך הדרגתי של שינוי עם עליות ומורדות עד לביסוסה של תפיסה חדשה</a:t>
            </a:r>
            <a:endParaRPr lang="he-IL" sz="1650" b="1" dirty="0">
              <a:solidFill>
                <a:prstClr val="black"/>
              </a:solidFill>
              <a:latin typeface="Gisha" panose="020B0502040204020203" pitchFamily="34" charset="-79"/>
              <a:cs typeface="Gisha" panose="020B0502040204020203" pitchFamily="34" charset="-79"/>
            </a:endParaRPr>
          </a:p>
        </p:txBody>
      </p:sp>
      <p:pic>
        <p:nvPicPr>
          <p:cNvPr id="3" name="Picture 11">
            <a:extLst>
              <a:ext uri="{FF2B5EF4-FFF2-40B4-BE49-F238E27FC236}">
                <a16:creationId xmlns:a16="http://schemas.microsoft.com/office/drawing/2014/main" id="{C9F96E82-F78F-2B5B-5F53-D51233486A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7" name="תמונה 6">
            <a:extLst>
              <a:ext uri="{FF2B5EF4-FFF2-40B4-BE49-F238E27FC236}">
                <a16:creationId xmlns:a16="http://schemas.microsoft.com/office/drawing/2014/main" id="{5565E533-AFC4-C08C-F907-964BC12327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8" name="Picture 2">
            <a:extLst>
              <a:ext uri="{FF2B5EF4-FFF2-40B4-BE49-F238E27FC236}">
                <a16:creationId xmlns:a16="http://schemas.microsoft.com/office/drawing/2014/main" id="{10110CD0-3211-3461-7EA6-B86428FF8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Tree>
    <p:extLst>
      <p:ext uri="{BB962C8B-B14F-4D97-AF65-F5344CB8AC3E}">
        <p14:creationId xmlns:p14="http://schemas.microsoft.com/office/powerpoint/2010/main" val="3599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8" descr="J:\My pictures\best forest pictures\יער מעורב ברעם.jpg">
            <a:extLst>
              <a:ext uri="{FF2B5EF4-FFF2-40B4-BE49-F238E27FC236}">
                <a16:creationId xmlns:a16="http://schemas.microsoft.com/office/drawing/2014/main" id="{F4679744-B71D-41CE-9AA6-9AD1E3A37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04" r="19659"/>
          <a:stretch>
            <a:fillRect/>
          </a:stretch>
        </p:blipFill>
        <p:spPr bwMode="auto">
          <a:xfrm>
            <a:off x="1231108" y="1976439"/>
            <a:ext cx="3223022" cy="3956447"/>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pic>
      <p:pic>
        <p:nvPicPr>
          <p:cNvPr id="34819" name="Picture 4" descr="D:\גיבוי מחשב\מסמכים\My Documents Yagil\osem volkani\best forest pictures\תמונהq.jpg">
            <a:extLst>
              <a:ext uri="{FF2B5EF4-FFF2-40B4-BE49-F238E27FC236}">
                <a16:creationId xmlns:a16="http://schemas.microsoft.com/office/drawing/2014/main" id="{09726782-6D29-49D7-B006-84186D7ED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19" t="580" r="27048" b="769"/>
          <a:stretch>
            <a:fillRect/>
          </a:stretch>
        </p:blipFill>
        <p:spPr bwMode="auto">
          <a:xfrm>
            <a:off x="4641056" y="1963342"/>
            <a:ext cx="3248025" cy="3969544"/>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35843" name="Rectangle 3">
            <a:extLst>
              <a:ext uri="{FF2B5EF4-FFF2-40B4-BE49-F238E27FC236}">
                <a16:creationId xmlns:a16="http://schemas.microsoft.com/office/drawing/2014/main" id="{E60C2D3A-58FD-429B-B872-B28B4BEB530A}"/>
              </a:ext>
            </a:extLst>
          </p:cNvPr>
          <p:cNvSpPr>
            <a:spLocks noChangeArrowheads="1"/>
          </p:cNvSpPr>
          <p:nvPr/>
        </p:nvSpPr>
        <p:spPr bwMode="auto">
          <a:xfrm>
            <a:off x="7583713" y="1976438"/>
            <a:ext cx="1438250" cy="3780522"/>
          </a:xfrm>
          <a:prstGeom prst="rect">
            <a:avLst/>
          </a:prstGeom>
          <a:solidFill>
            <a:srgbClr val="000000">
              <a:alpha val="43922"/>
            </a:srgb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defTabSz="685800" rtl="1" fontAlgn="base">
              <a:lnSpc>
                <a:spcPct val="150000"/>
              </a:lnSpc>
              <a:spcBef>
                <a:spcPct val="0"/>
              </a:spcBef>
              <a:spcAft>
                <a:spcPct val="0"/>
              </a:spcAft>
              <a:buNone/>
            </a:pPr>
            <a:r>
              <a:rPr lang="he-IL" altLang="he-IL" sz="2400" b="1" dirty="0">
                <a:solidFill>
                  <a:srgbClr val="FFFFCC"/>
                </a:solidFill>
              </a:rPr>
              <a:t>הקמת יער</a:t>
            </a:r>
            <a:endParaRPr lang="he-IL" altLang="he-IL" sz="1800" b="1" dirty="0">
              <a:solidFill>
                <a:srgbClr val="FFFFCC"/>
              </a:solidFill>
            </a:endParaRPr>
          </a:p>
          <a:p>
            <a:pPr algn="r" defTabSz="685800" rtl="1" fontAlgn="base">
              <a:lnSpc>
                <a:spcPct val="150000"/>
              </a:lnSpc>
              <a:spcBef>
                <a:spcPct val="0"/>
              </a:spcBef>
              <a:spcAft>
                <a:spcPct val="0"/>
              </a:spcAft>
              <a:buNone/>
            </a:pPr>
            <a:r>
              <a:rPr lang="he-IL" altLang="he-IL" sz="1800" b="1" dirty="0">
                <a:solidFill>
                  <a:srgbClr val="FFFFCC"/>
                </a:solidFill>
              </a:rPr>
              <a:t>יער יש מאין:	</a:t>
            </a:r>
          </a:p>
          <a:p>
            <a:pPr algn="r" defTabSz="685800" rtl="1" fontAlgn="base">
              <a:lnSpc>
                <a:spcPct val="150000"/>
              </a:lnSpc>
              <a:spcBef>
                <a:spcPct val="0"/>
              </a:spcBef>
              <a:spcAft>
                <a:spcPct val="0"/>
              </a:spcAft>
              <a:buNone/>
            </a:pPr>
            <a:r>
              <a:rPr lang="he-IL" altLang="he-IL" sz="1800" b="1" dirty="0">
                <a:solidFill>
                  <a:srgbClr val="FFC000">
                    <a:lumMod val="60000"/>
                    <a:lumOff val="40000"/>
                  </a:srgbClr>
                </a:solidFill>
              </a:rPr>
              <a:t>נטיעות</a:t>
            </a:r>
          </a:p>
          <a:p>
            <a:pPr algn="r" defTabSz="685800" rtl="1" fontAlgn="base">
              <a:lnSpc>
                <a:spcPct val="150000"/>
              </a:lnSpc>
              <a:spcBef>
                <a:spcPct val="0"/>
              </a:spcBef>
              <a:spcAft>
                <a:spcPct val="0"/>
              </a:spcAft>
              <a:buNone/>
            </a:pPr>
            <a:r>
              <a:rPr lang="he-IL" altLang="he-IL" sz="1800" b="1" dirty="0">
                <a:solidFill>
                  <a:srgbClr val="FFFFCC"/>
                </a:solidFill>
              </a:rPr>
              <a:t>מדדי הצלחה</a:t>
            </a:r>
          </a:p>
          <a:p>
            <a:pPr algn="r" defTabSz="685800" rtl="1" fontAlgn="base">
              <a:lnSpc>
                <a:spcPct val="150000"/>
              </a:lnSpc>
              <a:spcBef>
                <a:spcPct val="0"/>
              </a:spcBef>
              <a:spcAft>
                <a:spcPct val="0"/>
              </a:spcAft>
              <a:buNone/>
            </a:pPr>
            <a:r>
              <a:rPr lang="he-IL" altLang="he-IL" sz="1200" b="1" dirty="0">
                <a:solidFill>
                  <a:srgbClr val="FFFF00"/>
                </a:solidFill>
              </a:rPr>
              <a:t>אחוז קליטה</a:t>
            </a:r>
          </a:p>
          <a:p>
            <a:pPr algn="r" defTabSz="685800" rtl="1" fontAlgn="base">
              <a:lnSpc>
                <a:spcPct val="150000"/>
              </a:lnSpc>
              <a:spcBef>
                <a:spcPct val="0"/>
              </a:spcBef>
              <a:spcAft>
                <a:spcPct val="0"/>
              </a:spcAft>
              <a:buNone/>
            </a:pPr>
            <a:r>
              <a:rPr lang="he-IL" altLang="he-IL" sz="1200" b="1" dirty="0">
                <a:solidFill>
                  <a:srgbClr val="FFFF00"/>
                </a:solidFill>
              </a:rPr>
              <a:t>קצב התפתחות</a:t>
            </a:r>
          </a:p>
          <a:p>
            <a:pPr algn="r" defTabSz="685800" rtl="1" fontAlgn="base">
              <a:lnSpc>
                <a:spcPct val="150000"/>
              </a:lnSpc>
              <a:spcBef>
                <a:spcPct val="0"/>
              </a:spcBef>
              <a:spcAft>
                <a:spcPct val="0"/>
              </a:spcAft>
              <a:buNone/>
            </a:pPr>
            <a:r>
              <a:rPr lang="he-IL" altLang="he-IL" sz="1200" b="1" dirty="0">
                <a:solidFill>
                  <a:srgbClr val="FFFF00"/>
                </a:solidFill>
              </a:rPr>
              <a:t>סגירת שטח</a:t>
            </a:r>
          </a:p>
          <a:p>
            <a:pPr algn="r" defTabSz="685800" rtl="1" fontAlgn="base">
              <a:lnSpc>
                <a:spcPct val="150000"/>
              </a:lnSpc>
              <a:spcBef>
                <a:spcPct val="0"/>
              </a:spcBef>
              <a:spcAft>
                <a:spcPct val="0"/>
              </a:spcAft>
              <a:buNone/>
            </a:pPr>
            <a:endParaRPr lang="he-IL" altLang="he-IL" sz="1200" b="1" dirty="0">
              <a:solidFill>
                <a:srgbClr val="FFFF00"/>
              </a:solidFill>
            </a:endParaRPr>
          </a:p>
          <a:p>
            <a:pPr algn="r" defTabSz="685800" rtl="1" fontAlgn="base">
              <a:lnSpc>
                <a:spcPct val="150000"/>
              </a:lnSpc>
              <a:spcBef>
                <a:spcPct val="0"/>
              </a:spcBef>
              <a:spcAft>
                <a:spcPct val="0"/>
              </a:spcAft>
              <a:buNone/>
            </a:pPr>
            <a:endParaRPr lang="he-IL" altLang="he-IL" sz="1800" b="1" dirty="0">
              <a:solidFill>
                <a:srgbClr val="FFFFCC"/>
              </a:solidFill>
            </a:endParaRPr>
          </a:p>
        </p:txBody>
      </p:sp>
      <p:sp>
        <p:nvSpPr>
          <p:cNvPr id="35844" name="Rectangle 1">
            <a:extLst>
              <a:ext uri="{FF2B5EF4-FFF2-40B4-BE49-F238E27FC236}">
                <a16:creationId xmlns:a16="http://schemas.microsoft.com/office/drawing/2014/main" id="{48D34F21-5167-4629-89A3-47A7FF74983B}"/>
              </a:ext>
            </a:extLst>
          </p:cNvPr>
          <p:cNvSpPr>
            <a:spLocks noChangeArrowheads="1"/>
          </p:cNvSpPr>
          <p:nvPr/>
        </p:nvSpPr>
        <p:spPr bwMode="auto">
          <a:xfrm>
            <a:off x="130840" y="1976438"/>
            <a:ext cx="1636022" cy="3871124"/>
          </a:xfrm>
          <a:prstGeom prst="rect">
            <a:avLst/>
          </a:prstGeom>
          <a:solidFill>
            <a:srgbClr val="000000">
              <a:alpha val="45882"/>
            </a:srgb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defTabSz="685800" rtl="1" fontAlgn="base">
              <a:lnSpc>
                <a:spcPct val="150000"/>
              </a:lnSpc>
              <a:spcBef>
                <a:spcPct val="0"/>
              </a:spcBef>
              <a:spcAft>
                <a:spcPct val="0"/>
              </a:spcAft>
              <a:buNone/>
            </a:pPr>
            <a:r>
              <a:rPr lang="he-IL" altLang="he-IL" sz="2400" b="1" dirty="0">
                <a:solidFill>
                  <a:srgbClr val="FFFFCC"/>
                </a:solidFill>
                <a:latin typeface="Arial" panose="020B0604020202020204" pitchFamily="34" charset="0"/>
              </a:rPr>
              <a:t>ניהול יער</a:t>
            </a:r>
            <a:endParaRPr lang="he-IL" altLang="he-IL" sz="1800" b="1" dirty="0">
              <a:solidFill>
                <a:srgbClr val="FFFFCC"/>
              </a:solidFill>
              <a:latin typeface="Arial" panose="020B0604020202020204" pitchFamily="34" charset="0"/>
            </a:endParaRPr>
          </a:p>
          <a:p>
            <a:pPr algn="r" defTabSz="685800" rtl="1" fontAlgn="base">
              <a:lnSpc>
                <a:spcPct val="150000"/>
              </a:lnSpc>
              <a:spcBef>
                <a:spcPct val="0"/>
              </a:spcBef>
              <a:spcAft>
                <a:spcPct val="0"/>
              </a:spcAft>
              <a:buNone/>
            </a:pPr>
            <a:r>
              <a:rPr lang="he-IL" altLang="he-IL" sz="1800" b="1" dirty="0">
                <a:solidFill>
                  <a:srgbClr val="FFFFCC"/>
                </a:solidFill>
                <a:latin typeface="Arial" panose="020B0604020202020204" pitchFamily="34" charset="0"/>
              </a:rPr>
              <a:t>יער בר קיימא:</a:t>
            </a:r>
          </a:p>
          <a:p>
            <a:pPr algn="r" defTabSz="685800" rtl="1" fontAlgn="base">
              <a:lnSpc>
                <a:spcPct val="150000"/>
              </a:lnSpc>
              <a:spcBef>
                <a:spcPct val="0"/>
              </a:spcBef>
              <a:spcAft>
                <a:spcPct val="0"/>
              </a:spcAft>
              <a:buNone/>
            </a:pPr>
            <a:endParaRPr lang="he-IL" altLang="he-IL" sz="1800" b="1" dirty="0">
              <a:solidFill>
                <a:srgbClr val="FFC000">
                  <a:lumMod val="60000"/>
                  <a:lumOff val="40000"/>
                </a:srgbClr>
              </a:solidFill>
              <a:latin typeface="Arial" panose="020B0604020202020204" pitchFamily="34" charset="0"/>
            </a:endParaRPr>
          </a:p>
          <a:p>
            <a:pPr algn="r" defTabSz="685800" rtl="1" fontAlgn="base">
              <a:lnSpc>
                <a:spcPct val="150000"/>
              </a:lnSpc>
              <a:spcBef>
                <a:spcPct val="0"/>
              </a:spcBef>
              <a:spcAft>
                <a:spcPct val="0"/>
              </a:spcAft>
              <a:buNone/>
            </a:pPr>
            <a:r>
              <a:rPr lang="he-IL" altLang="he-IL" sz="1800" b="1" dirty="0">
                <a:solidFill>
                  <a:srgbClr val="FFC000">
                    <a:lumMod val="60000"/>
                    <a:lumOff val="40000"/>
                  </a:srgbClr>
                </a:solidFill>
                <a:latin typeface="Arial" panose="020B0604020202020204" pitchFamily="34" charset="0"/>
              </a:rPr>
              <a:t>ממשק</a:t>
            </a:r>
          </a:p>
          <a:p>
            <a:pPr algn="r" defTabSz="685800" rtl="1" fontAlgn="base">
              <a:lnSpc>
                <a:spcPct val="150000"/>
              </a:lnSpc>
              <a:spcBef>
                <a:spcPct val="0"/>
              </a:spcBef>
              <a:spcAft>
                <a:spcPct val="0"/>
              </a:spcAft>
              <a:buNone/>
            </a:pPr>
            <a:r>
              <a:rPr lang="he-IL" altLang="he-IL" sz="1800" b="1" dirty="0">
                <a:solidFill>
                  <a:srgbClr val="FFFFCC"/>
                </a:solidFill>
                <a:latin typeface="Arial" panose="020B0604020202020204" pitchFamily="34" charset="0"/>
              </a:rPr>
              <a:t>מדדי הצלחה</a:t>
            </a:r>
          </a:p>
          <a:p>
            <a:pPr algn="r" defTabSz="685800" rtl="1" fontAlgn="base">
              <a:lnSpc>
                <a:spcPct val="150000"/>
              </a:lnSpc>
              <a:spcBef>
                <a:spcPct val="0"/>
              </a:spcBef>
              <a:spcAft>
                <a:spcPct val="0"/>
              </a:spcAft>
              <a:buNone/>
            </a:pPr>
            <a:r>
              <a:rPr lang="he-IL" altLang="he-IL" sz="1200" b="1" dirty="0">
                <a:solidFill>
                  <a:srgbClr val="FFFF00"/>
                </a:solidFill>
                <a:latin typeface="Arial" panose="020B0604020202020204" pitchFamily="34" charset="0"/>
              </a:rPr>
              <a:t>מבנה</a:t>
            </a:r>
          </a:p>
          <a:p>
            <a:pPr algn="r" defTabSz="685800" rtl="1" fontAlgn="base">
              <a:lnSpc>
                <a:spcPct val="150000"/>
              </a:lnSpc>
              <a:spcBef>
                <a:spcPct val="0"/>
              </a:spcBef>
              <a:spcAft>
                <a:spcPct val="0"/>
              </a:spcAft>
              <a:buNone/>
            </a:pPr>
            <a:r>
              <a:rPr lang="he-IL" altLang="he-IL" sz="1200" b="1" dirty="0">
                <a:solidFill>
                  <a:srgbClr val="FFFF00"/>
                </a:solidFill>
                <a:latin typeface="Arial" panose="020B0604020202020204" pitchFamily="34" charset="0"/>
              </a:rPr>
              <a:t>תפקוד</a:t>
            </a:r>
          </a:p>
          <a:p>
            <a:pPr algn="r" defTabSz="685800" rtl="1" fontAlgn="base">
              <a:lnSpc>
                <a:spcPct val="150000"/>
              </a:lnSpc>
              <a:spcBef>
                <a:spcPct val="0"/>
              </a:spcBef>
              <a:spcAft>
                <a:spcPct val="0"/>
              </a:spcAft>
              <a:buNone/>
            </a:pPr>
            <a:r>
              <a:rPr lang="he-IL" altLang="he-IL" sz="1200" b="1" dirty="0">
                <a:solidFill>
                  <a:srgbClr val="FFFF00"/>
                </a:solidFill>
                <a:latin typeface="Arial" panose="020B0604020202020204" pitchFamily="34" charset="0"/>
              </a:rPr>
              <a:t>קיימות (עמידות, חוסן)</a:t>
            </a:r>
          </a:p>
          <a:p>
            <a:pPr algn="r" defTabSz="685800" rtl="1" fontAlgn="base">
              <a:lnSpc>
                <a:spcPct val="150000"/>
              </a:lnSpc>
              <a:spcBef>
                <a:spcPct val="0"/>
              </a:spcBef>
              <a:spcAft>
                <a:spcPct val="0"/>
              </a:spcAft>
              <a:buNone/>
            </a:pPr>
            <a:endParaRPr lang="he-IL" altLang="he-IL" sz="1200" b="1" dirty="0">
              <a:solidFill>
                <a:srgbClr val="FFFF00"/>
              </a:solidFill>
              <a:latin typeface="Arial" panose="020B0604020202020204" pitchFamily="34" charset="0"/>
            </a:endParaRPr>
          </a:p>
          <a:p>
            <a:pPr algn="r" defTabSz="685800" rtl="1" fontAlgn="base">
              <a:lnSpc>
                <a:spcPct val="150000"/>
              </a:lnSpc>
              <a:spcBef>
                <a:spcPct val="0"/>
              </a:spcBef>
              <a:spcAft>
                <a:spcPct val="0"/>
              </a:spcAft>
              <a:buNone/>
            </a:pPr>
            <a:endParaRPr lang="he-IL" altLang="he-IL" sz="1050" b="1" dirty="0">
              <a:solidFill>
                <a:srgbClr val="FFFFCC"/>
              </a:solidFill>
              <a:latin typeface="Arial" panose="020B0604020202020204" pitchFamily="34" charset="0"/>
            </a:endParaRPr>
          </a:p>
          <a:p>
            <a:pPr algn="r" defTabSz="685800" rtl="1" fontAlgn="base">
              <a:lnSpc>
                <a:spcPct val="150000"/>
              </a:lnSpc>
              <a:spcBef>
                <a:spcPct val="0"/>
              </a:spcBef>
              <a:spcAft>
                <a:spcPct val="0"/>
              </a:spcAft>
              <a:buNone/>
            </a:pPr>
            <a:endParaRPr lang="he-IL" altLang="he-IL" sz="1050" b="1" dirty="0">
              <a:solidFill>
                <a:srgbClr val="FFFFCC"/>
              </a:solidFill>
              <a:latin typeface="Arial" panose="020B0604020202020204" pitchFamily="34" charset="0"/>
            </a:endParaRPr>
          </a:p>
        </p:txBody>
      </p:sp>
      <p:sp>
        <p:nvSpPr>
          <p:cNvPr id="34823" name="Down Arrow 10">
            <a:extLst>
              <a:ext uri="{FF2B5EF4-FFF2-40B4-BE49-F238E27FC236}">
                <a16:creationId xmlns:a16="http://schemas.microsoft.com/office/drawing/2014/main" id="{26B0C7A6-F045-4947-A4F8-9A46C1F8A615}"/>
              </a:ext>
            </a:extLst>
          </p:cNvPr>
          <p:cNvSpPr>
            <a:spLocks noChangeArrowheads="1"/>
          </p:cNvSpPr>
          <p:nvPr/>
        </p:nvSpPr>
        <p:spPr bwMode="auto">
          <a:xfrm rot="5400000">
            <a:off x="4273750" y="4972527"/>
            <a:ext cx="421481" cy="472916"/>
          </a:xfrm>
          <a:prstGeom prst="downArrow">
            <a:avLst>
              <a:gd name="adj1" fmla="val 50000"/>
              <a:gd name="adj2" fmla="val 498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defTabSz="685800" rtl="1" eaLnBrk="0" fontAlgn="base" hangingPunct="0">
              <a:spcBef>
                <a:spcPct val="0"/>
              </a:spcBef>
              <a:spcAft>
                <a:spcPct val="0"/>
              </a:spcAft>
              <a:buNone/>
            </a:pPr>
            <a:endParaRPr lang="he-IL" altLang="he-IL" sz="1800" b="1">
              <a:solidFill>
                <a:srgbClr val="FFFF00"/>
              </a:solidFill>
              <a:latin typeface="Book Antiqua" panose="02040602050305030304" pitchFamily="18" charset="0"/>
            </a:endParaRPr>
          </a:p>
        </p:txBody>
      </p:sp>
      <p:sp>
        <p:nvSpPr>
          <p:cNvPr id="8" name="כותרת 1">
            <a:extLst>
              <a:ext uri="{FF2B5EF4-FFF2-40B4-BE49-F238E27FC236}">
                <a16:creationId xmlns:a16="http://schemas.microsoft.com/office/drawing/2014/main" id="{BB4BFD27-9B88-4BF5-B0D0-8D66E0809F3A}"/>
              </a:ext>
            </a:extLst>
          </p:cNvPr>
          <p:cNvSpPr txBox="1">
            <a:spLocks/>
          </p:cNvSpPr>
          <p:nvPr/>
        </p:nvSpPr>
        <p:spPr>
          <a:xfrm>
            <a:off x="1910954" y="1094521"/>
            <a:ext cx="5086350" cy="687507"/>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he-IL" sz="3450" b="1" dirty="0">
                <a:solidFill>
                  <a:srgbClr val="5B9BD5">
                    <a:lumMod val="50000"/>
                  </a:srgbClr>
                </a:solidFill>
                <a:latin typeface="Segoe UI Semilight" panose="020B0402040204020203" pitchFamily="34" charset="0"/>
                <a:cs typeface="Segoe UI Semilight" panose="020B0402040204020203" pitchFamily="34" charset="0"/>
              </a:rPr>
              <a:t>מהקמת יער לניהול יער</a:t>
            </a:r>
          </a:p>
          <a:p>
            <a:pPr algn="ctr" defTabSz="685800"/>
            <a:endParaRPr lang="he-IL" sz="2175" b="1" dirty="0">
              <a:solidFill>
                <a:srgbClr val="5B9BD5">
                  <a:lumMod val="50000"/>
                </a:srgbClr>
              </a:solidFill>
              <a:latin typeface="Segoe UI Semilight" panose="020B0402040204020203" pitchFamily="34" charset="0"/>
              <a:cs typeface="Segoe UI Semilight" panose="020B0402040204020203" pitchFamily="34" charset="0"/>
            </a:endParaRPr>
          </a:p>
        </p:txBody>
      </p:sp>
      <p:pic>
        <p:nvPicPr>
          <p:cNvPr id="2" name="Picture 11">
            <a:extLst>
              <a:ext uri="{FF2B5EF4-FFF2-40B4-BE49-F238E27FC236}">
                <a16:creationId xmlns:a16="http://schemas.microsoft.com/office/drawing/2014/main" id="{934DD9F2-339B-3D06-265B-97142B7830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3" name="תמונה 2">
            <a:extLst>
              <a:ext uri="{FF2B5EF4-FFF2-40B4-BE49-F238E27FC236}">
                <a16:creationId xmlns:a16="http://schemas.microsoft.com/office/drawing/2014/main" id="{E8704B0F-1BD7-E8B2-D108-06D79F462D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4" name="Picture 2">
            <a:extLst>
              <a:ext uri="{FF2B5EF4-FFF2-40B4-BE49-F238E27FC236}">
                <a16:creationId xmlns:a16="http://schemas.microsoft.com/office/drawing/2014/main" id="{F976019F-7B16-5BF2-DBE4-F9C7934751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1000"/>
                                        <p:tgtEl>
                                          <p:spTgt spid="35843"/>
                                        </p:tgtEl>
                                      </p:cBhvr>
                                    </p:animEffect>
                                    <p:anim calcmode="lin" valueType="num">
                                      <p:cBhvr>
                                        <p:cTn id="8" dur="1000" fill="hold"/>
                                        <p:tgtEl>
                                          <p:spTgt spid="35843"/>
                                        </p:tgtEl>
                                        <p:attrNameLst>
                                          <p:attrName>ppt_x</p:attrName>
                                        </p:attrNameLst>
                                      </p:cBhvr>
                                      <p:tavLst>
                                        <p:tav tm="0">
                                          <p:val>
                                            <p:strVal val="#ppt_x"/>
                                          </p:val>
                                        </p:tav>
                                        <p:tav tm="100000">
                                          <p:val>
                                            <p:strVal val="#ppt_x"/>
                                          </p:val>
                                        </p:tav>
                                      </p:tavLst>
                                    </p:anim>
                                    <p:anim calcmode="lin" valueType="num">
                                      <p:cBhvr>
                                        <p:cTn id="9" dur="1000" fill="hold"/>
                                        <p:tgtEl>
                                          <p:spTgt spid="3584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844"/>
                                        </p:tgtEl>
                                        <p:attrNameLst>
                                          <p:attrName>style.visibility</p:attrName>
                                        </p:attrNameLst>
                                      </p:cBhvr>
                                      <p:to>
                                        <p:strVal val="visible"/>
                                      </p:to>
                                    </p:set>
                                    <p:animEffect transition="in" filter="fade">
                                      <p:cBhvr>
                                        <p:cTn id="14" dur="1000"/>
                                        <p:tgtEl>
                                          <p:spTgt spid="35844"/>
                                        </p:tgtEl>
                                      </p:cBhvr>
                                    </p:animEffect>
                                    <p:anim calcmode="lin" valueType="num">
                                      <p:cBhvr>
                                        <p:cTn id="15" dur="1000" fill="hold"/>
                                        <p:tgtEl>
                                          <p:spTgt spid="35844"/>
                                        </p:tgtEl>
                                        <p:attrNameLst>
                                          <p:attrName>ppt_x</p:attrName>
                                        </p:attrNameLst>
                                      </p:cBhvr>
                                      <p:tavLst>
                                        <p:tav tm="0">
                                          <p:val>
                                            <p:strVal val="#ppt_x"/>
                                          </p:val>
                                        </p:tav>
                                        <p:tav tm="100000">
                                          <p:val>
                                            <p:strVal val="#ppt_x"/>
                                          </p:val>
                                        </p:tav>
                                      </p:tavLst>
                                    </p:anim>
                                    <p:anim calcmode="lin" valueType="num">
                                      <p:cBhvr>
                                        <p:cTn id="16" dur="1000" fill="hold"/>
                                        <p:tgtEl>
                                          <p:spTgt spid="358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6">
            <a:extLst>
              <a:ext uri="{FF2B5EF4-FFF2-40B4-BE49-F238E27FC236}">
                <a16:creationId xmlns:a16="http://schemas.microsoft.com/office/drawing/2014/main" id="{EAEB91CE-2414-4C3E-A134-76ED62EAF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134" r="25887"/>
          <a:stretch>
            <a:fillRect/>
          </a:stretch>
        </p:blipFill>
        <p:spPr bwMode="auto">
          <a:xfrm>
            <a:off x="1221583" y="2071689"/>
            <a:ext cx="3193256" cy="3879056"/>
          </a:xfrm>
          <a:prstGeom prst="rect">
            <a:avLst/>
          </a:prstGeom>
          <a:noFill/>
          <a:ln w="19050">
            <a:solidFill>
              <a:srgbClr val="FFFFCC"/>
            </a:solidFill>
            <a:miter lim="800000"/>
            <a:headEnd/>
            <a:tailEnd/>
          </a:ln>
          <a:extLst>
            <a:ext uri="{909E8E84-426E-40DD-AFC4-6F175D3DCCD1}">
              <a14:hiddenFill xmlns:a14="http://schemas.microsoft.com/office/drawing/2010/main">
                <a:solidFill>
                  <a:schemeClr val="accent1"/>
                </a:solidFill>
              </a14:hiddenFill>
            </a:ext>
          </a:extLst>
        </p:spPr>
      </p:pic>
      <p:pic>
        <p:nvPicPr>
          <p:cNvPr id="38915" name="Picture 4" descr="J:\My pictures\best forest pictures\יער ברוטיה חורשן.jpg">
            <a:extLst>
              <a:ext uri="{FF2B5EF4-FFF2-40B4-BE49-F238E27FC236}">
                <a16:creationId xmlns:a16="http://schemas.microsoft.com/office/drawing/2014/main" id="{E58ECF48-DB2D-424E-AF82-FA7721E687E5}"/>
              </a:ext>
            </a:extLst>
          </p:cNvPr>
          <p:cNvPicPr>
            <a:picLocks noChangeAspect="1" noChangeArrowheads="1"/>
          </p:cNvPicPr>
          <p:nvPr/>
        </p:nvPicPr>
        <p:blipFill>
          <a:blip r:embed="rId4">
            <a:lum bright="-6000" contrast="4000"/>
            <a:extLst>
              <a:ext uri="{28A0092B-C50C-407E-A947-70E740481C1C}">
                <a14:useLocalDpi xmlns:a14="http://schemas.microsoft.com/office/drawing/2010/main" val="0"/>
              </a:ext>
            </a:extLst>
          </a:blip>
          <a:srcRect l="31905" r="6078"/>
          <a:stretch>
            <a:fillRect/>
          </a:stretch>
        </p:blipFill>
        <p:spPr bwMode="auto">
          <a:xfrm>
            <a:off x="4718447" y="2071688"/>
            <a:ext cx="3213497" cy="387786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9938" name="Rectangle 2">
            <a:extLst>
              <a:ext uri="{FF2B5EF4-FFF2-40B4-BE49-F238E27FC236}">
                <a16:creationId xmlns:a16="http://schemas.microsoft.com/office/drawing/2014/main" id="{EE695BDF-BD98-4CEB-8C5D-C1A8AF8D55D7}"/>
              </a:ext>
            </a:extLst>
          </p:cNvPr>
          <p:cNvSpPr>
            <a:spLocks noChangeArrowheads="1"/>
          </p:cNvSpPr>
          <p:nvPr/>
        </p:nvSpPr>
        <p:spPr bwMode="auto">
          <a:xfrm>
            <a:off x="6918126" y="1958701"/>
            <a:ext cx="2056210" cy="3589894"/>
          </a:xfrm>
          <a:prstGeom prst="rect">
            <a:avLst/>
          </a:prstGeom>
          <a:solidFill>
            <a:srgbClr val="1E1C1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defTabSz="685800" rtl="1" fontAlgn="base">
              <a:lnSpc>
                <a:spcPct val="150000"/>
              </a:lnSpc>
              <a:spcBef>
                <a:spcPct val="0"/>
              </a:spcBef>
              <a:spcAft>
                <a:spcPct val="0"/>
              </a:spcAft>
              <a:buNone/>
            </a:pPr>
            <a:r>
              <a:rPr lang="he-IL" altLang="he-IL" sz="2100" b="1" dirty="0">
                <a:solidFill>
                  <a:srgbClr val="FFFFCC"/>
                </a:solidFill>
              </a:rPr>
              <a:t>עצים</a:t>
            </a:r>
            <a:r>
              <a:rPr lang="he-IL" altLang="he-IL" sz="2400" b="1" dirty="0">
                <a:solidFill>
                  <a:srgbClr val="FFFFCC"/>
                </a:solidFill>
              </a:rPr>
              <a:t>	</a:t>
            </a:r>
          </a:p>
          <a:p>
            <a:pPr algn="r" defTabSz="685800" rtl="1" fontAlgn="base">
              <a:lnSpc>
                <a:spcPct val="150000"/>
              </a:lnSpc>
              <a:spcBef>
                <a:spcPct val="0"/>
              </a:spcBef>
              <a:spcAft>
                <a:spcPct val="0"/>
              </a:spcAft>
              <a:buNone/>
            </a:pPr>
            <a:r>
              <a:rPr lang="he-IL" altLang="he-IL" sz="1500" b="1" dirty="0">
                <a:solidFill>
                  <a:srgbClr val="FFFFCC"/>
                </a:solidFill>
              </a:rPr>
              <a:t>יער = אוכלוסיית עצים</a:t>
            </a:r>
          </a:p>
          <a:p>
            <a:pPr algn="r" defTabSz="685800" rtl="1" fontAlgn="base">
              <a:lnSpc>
                <a:spcPct val="150000"/>
              </a:lnSpc>
              <a:spcBef>
                <a:spcPct val="0"/>
              </a:spcBef>
              <a:spcAft>
                <a:spcPct val="0"/>
              </a:spcAft>
              <a:buNone/>
            </a:pPr>
            <a:r>
              <a:rPr lang="he-IL" altLang="he-IL" sz="900" b="1" dirty="0">
                <a:solidFill>
                  <a:srgbClr val="FFFFCC"/>
                </a:solidFill>
              </a:rPr>
              <a:t>מינים, גילים, צפיפות, גודל עצים</a:t>
            </a:r>
          </a:p>
          <a:p>
            <a:pPr algn="r" defTabSz="685800" rtl="1" fontAlgn="base">
              <a:lnSpc>
                <a:spcPct val="150000"/>
              </a:lnSpc>
              <a:spcBef>
                <a:spcPct val="0"/>
              </a:spcBef>
              <a:spcAft>
                <a:spcPct val="0"/>
              </a:spcAft>
              <a:buNone/>
            </a:pPr>
            <a:endParaRPr lang="he-IL" altLang="he-IL" sz="900" b="1" dirty="0">
              <a:solidFill>
                <a:srgbClr val="FFFFCC"/>
              </a:solidFill>
            </a:endParaRPr>
          </a:p>
          <a:p>
            <a:pPr algn="r" defTabSz="685800" rtl="1" fontAlgn="base">
              <a:lnSpc>
                <a:spcPct val="150000"/>
              </a:lnSpc>
              <a:spcBef>
                <a:spcPct val="0"/>
              </a:spcBef>
              <a:spcAft>
                <a:spcPct val="0"/>
              </a:spcAft>
              <a:buNone/>
            </a:pPr>
            <a:r>
              <a:rPr lang="he-IL" altLang="he-IL" sz="1500" b="1" u="sng" dirty="0">
                <a:solidFill>
                  <a:srgbClr val="FFC000">
                    <a:lumMod val="60000"/>
                    <a:lumOff val="40000"/>
                  </a:srgbClr>
                </a:solidFill>
                <a:latin typeface="Calibri"/>
              </a:rPr>
              <a:t>שיטה - פשטות ואחידות</a:t>
            </a:r>
          </a:p>
          <a:p>
            <a:pPr algn="r" defTabSz="685800" rtl="1" fontAlgn="base">
              <a:lnSpc>
                <a:spcPct val="150000"/>
              </a:lnSpc>
              <a:spcBef>
                <a:spcPct val="0"/>
              </a:spcBef>
              <a:spcAft>
                <a:spcPct val="0"/>
              </a:spcAft>
              <a:buNone/>
            </a:pPr>
            <a:r>
              <a:rPr lang="he-IL" altLang="he-IL" sz="900" b="1" dirty="0">
                <a:solidFill>
                  <a:srgbClr val="FFFFCC"/>
                </a:solidFill>
                <a:latin typeface="Calibri"/>
              </a:rPr>
              <a:t>חד מיני, חד גילי, אחידות מרחבית</a:t>
            </a:r>
          </a:p>
          <a:p>
            <a:pPr algn="r" defTabSz="685800" rtl="1" fontAlgn="base">
              <a:lnSpc>
                <a:spcPct val="150000"/>
              </a:lnSpc>
              <a:spcBef>
                <a:spcPct val="0"/>
              </a:spcBef>
              <a:spcAft>
                <a:spcPct val="0"/>
              </a:spcAft>
              <a:buNone/>
            </a:pPr>
            <a:r>
              <a:rPr lang="he-IL" altLang="he-IL" sz="2100" b="1" dirty="0">
                <a:solidFill>
                  <a:srgbClr val="FFFFCC"/>
                </a:solidFill>
              </a:rPr>
              <a:t>מדדי הצלחה</a:t>
            </a:r>
          </a:p>
          <a:p>
            <a:pPr algn="r" defTabSz="685800" rtl="1" fontAlgn="base">
              <a:lnSpc>
                <a:spcPct val="150000"/>
              </a:lnSpc>
              <a:spcBef>
                <a:spcPct val="0"/>
              </a:spcBef>
              <a:spcAft>
                <a:spcPct val="0"/>
              </a:spcAft>
              <a:buNone/>
            </a:pPr>
            <a:r>
              <a:rPr lang="he-IL" altLang="he-IL" sz="1500" b="1" u="sng" dirty="0">
                <a:solidFill>
                  <a:srgbClr val="FFFFCC"/>
                </a:solidFill>
              </a:rPr>
              <a:t>תפוקת העצים</a:t>
            </a:r>
            <a:endParaRPr lang="he-IL" altLang="he-IL" sz="900" b="1" u="sng" dirty="0">
              <a:solidFill>
                <a:srgbClr val="FFFFCC"/>
              </a:solidFill>
            </a:endParaRPr>
          </a:p>
          <a:p>
            <a:pPr algn="r" defTabSz="685800" rtl="1" fontAlgn="base">
              <a:lnSpc>
                <a:spcPct val="150000"/>
              </a:lnSpc>
              <a:spcBef>
                <a:spcPct val="0"/>
              </a:spcBef>
              <a:spcAft>
                <a:spcPct val="0"/>
              </a:spcAft>
              <a:buNone/>
            </a:pPr>
            <a:r>
              <a:rPr lang="he-IL" altLang="he-IL" sz="1200" b="1" dirty="0">
                <a:solidFill>
                  <a:srgbClr val="FFFF00"/>
                </a:solidFill>
              </a:rPr>
              <a:t>תת יער - צמחייה מתחרה </a:t>
            </a:r>
          </a:p>
          <a:p>
            <a:pPr algn="r" defTabSz="685800" rtl="1" fontAlgn="base">
              <a:lnSpc>
                <a:spcPct val="150000"/>
              </a:lnSpc>
              <a:spcBef>
                <a:spcPct val="0"/>
              </a:spcBef>
              <a:spcAft>
                <a:spcPct val="0"/>
              </a:spcAft>
              <a:buNone/>
            </a:pPr>
            <a:r>
              <a:rPr lang="he-IL" altLang="he-IL" sz="1200" b="1" dirty="0">
                <a:solidFill>
                  <a:srgbClr val="FFFF00"/>
                </a:solidFill>
              </a:rPr>
              <a:t>חרקים - מזיקים</a:t>
            </a:r>
          </a:p>
          <a:p>
            <a:pPr algn="r" defTabSz="685800" rtl="1" fontAlgn="base">
              <a:lnSpc>
                <a:spcPct val="150000"/>
              </a:lnSpc>
              <a:spcBef>
                <a:spcPct val="0"/>
              </a:spcBef>
              <a:spcAft>
                <a:spcPct val="0"/>
              </a:spcAft>
              <a:buNone/>
            </a:pPr>
            <a:r>
              <a:rPr lang="he-IL" altLang="he-IL" sz="1200" b="1" dirty="0">
                <a:solidFill>
                  <a:srgbClr val="FFFF00"/>
                </a:solidFill>
              </a:rPr>
              <a:t>הפרעה - נזק לעצים</a:t>
            </a:r>
            <a:endParaRPr lang="he-IL" altLang="he-IL" sz="900" b="1" dirty="0">
              <a:solidFill>
                <a:srgbClr val="FFFFCC"/>
              </a:solidFill>
            </a:endParaRPr>
          </a:p>
        </p:txBody>
      </p:sp>
      <p:sp>
        <p:nvSpPr>
          <p:cNvPr id="39939" name="Rectangle 3">
            <a:extLst>
              <a:ext uri="{FF2B5EF4-FFF2-40B4-BE49-F238E27FC236}">
                <a16:creationId xmlns:a16="http://schemas.microsoft.com/office/drawing/2014/main" id="{5BC118C1-8CF4-4CF0-8DCB-6869B731042B}"/>
              </a:ext>
            </a:extLst>
          </p:cNvPr>
          <p:cNvSpPr>
            <a:spLocks noChangeArrowheads="1"/>
          </p:cNvSpPr>
          <p:nvPr/>
        </p:nvSpPr>
        <p:spPr bwMode="auto">
          <a:xfrm>
            <a:off x="1" y="1958701"/>
            <a:ext cx="2488406" cy="3659143"/>
          </a:xfrm>
          <a:prstGeom prst="rect">
            <a:avLst/>
          </a:prstGeom>
          <a:solidFill>
            <a:srgbClr val="1E1C11">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defTabSz="685800" rtl="1" fontAlgn="base">
              <a:lnSpc>
                <a:spcPct val="150000"/>
              </a:lnSpc>
              <a:spcBef>
                <a:spcPct val="0"/>
              </a:spcBef>
              <a:spcAft>
                <a:spcPct val="0"/>
              </a:spcAft>
              <a:buNone/>
            </a:pPr>
            <a:r>
              <a:rPr lang="he-IL" altLang="he-IL" sz="2100" b="1" dirty="0">
                <a:solidFill>
                  <a:srgbClr val="FFFFCC"/>
                </a:solidFill>
                <a:latin typeface="Arial" panose="020B0604020202020204" pitchFamily="34" charset="0"/>
              </a:rPr>
              <a:t>מערכת אקולוגית</a:t>
            </a:r>
          </a:p>
          <a:p>
            <a:pPr algn="r" defTabSz="685800" rtl="1" fontAlgn="base">
              <a:lnSpc>
                <a:spcPct val="150000"/>
              </a:lnSpc>
              <a:spcBef>
                <a:spcPct val="0"/>
              </a:spcBef>
              <a:spcAft>
                <a:spcPct val="0"/>
              </a:spcAft>
              <a:buNone/>
            </a:pPr>
            <a:r>
              <a:rPr lang="he-IL" altLang="he-IL" sz="1500" b="1" dirty="0">
                <a:solidFill>
                  <a:srgbClr val="FFFFCC"/>
                </a:solidFill>
                <a:latin typeface="Arial" panose="020B0604020202020204" pitchFamily="34" charset="0"/>
              </a:rPr>
              <a:t>יער = מערכת אקולוגית</a:t>
            </a:r>
          </a:p>
          <a:p>
            <a:pPr algn="r" defTabSz="685800" rtl="1" fontAlgn="base">
              <a:lnSpc>
                <a:spcPct val="150000"/>
              </a:lnSpc>
              <a:spcBef>
                <a:spcPct val="0"/>
              </a:spcBef>
              <a:spcAft>
                <a:spcPct val="0"/>
              </a:spcAft>
              <a:buNone/>
            </a:pPr>
            <a:r>
              <a:rPr lang="he-IL" altLang="he-IL" sz="900" b="1" dirty="0">
                <a:solidFill>
                  <a:srgbClr val="FFFFCC"/>
                </a:solidFill>
                <a:latin typeface="Arial" panose="020B0604020202020204" pitchFamily="34" charset="0"/>
              </a:rPr>
              <a:t>מגוון רכיבים </a:t>
            </a:r>
            <a:r>
              <a:rPr lang="he-IL" altLang="he-IL" sz="900" b="1" dirty="0" err="1">
                <a:solidFill>
                  <a:srgbClr val="FFFFCC"/>
                </a:solidFill>
                <a:latin typeface="Arial" panose="020B0604020202020204" pitchFamily="34" charset="0"/>
              </a:rPr>
              <a:t>ביוטיים</a:t>
            </a:r>
            <a:r>
              <a:rPr lang="he-IL" altLang="he-IL" sz="900" b="1" dirty="0">
                <a:solidFill>
                  <a:srgbClr val="FFFFCC"/>
                </a:solidFill>
                <a:latin typeface="Arial" panose="020B0604020202020204" pitchFamily="34" charset="0"/>
              </a:rPr>
              <a:t> ואביוטיים, יחסי גומלין</a:t>
            </a:r>
          </a:p>
          <a:p>
            <a:pPr algn="r" defTabSz="685800" rtl="1" fontAlgn="base">
              <a:lnSpc>
                <a:spcPct val="150000"/>
              </a:lnSpc>
              <a:spcBef>
                <a:spcPct val="0"/>
              </a:spcBef>
              <a:spcAft>
                <a:spcPct val="0"/>
              </a:spcAft>
              <a:buNone/>
            </a:pPr>
            <a:endParaRPr lang="he-IL" altLang="he-IL" sz="1500" b="1" u="sng" dirty="0">
              <a:solidFill>
                <a:srgbClr val="FFFFCC"/>
              </a:solidFill>
              <a:latin typeface="Arial" panose="020B0604020202020204" pitchFamily="34" charset="0"/>
            </a:endParaRPr>
          </a:p>
          <a:p>
            <a:pPr algn="r" defTabSz="685800" rtl="1" fontAlgn="base">
              <a:lnSpc>
                <a:spcPct val="150000"/>
              </a:lnSpc>
              <a:spcBef>
                <a:spcPct val="0"/>
              </a:spcBef>
              <a:spcAft>
                <a:spcPct val="0"/>
              </a:spcAft>
              <a:buNone/>
            </a:pPr>
            <a:r>
              <a:rPr lang="he-IL" altLang="he-IL" sz="1500" b="1" u="sng" dirty="0">
                <a:solidFill>
                  <a:srgbClr val="FFC000">
                    <a:lumMod val="60000"/>
                    <a:lumOff val="40000"/>
                  </a:srgbClr>
                </a:solidFill>
                <a:latin typeface="Arial" panose="020B0604020202020204" pitchFamily="34" charset="0"/>
              </a:rPr>
              <a:t>שיטה - מגוון ומורכבות</a:t>
            </a:r>
          </a:p>
          <a:p>
            <a:pPr algn="r" defTabSz="685800" rtl="1" fontAlgn="base">
              <a:lnSpc>
                <a:spcPct val="150000"/>
              </a:lnSpc>
              <a:spcBef>
                <a:spcPct val="0"/>
              </a:spcBef>
              <a:spcAft>
                <a:spcPct val="0"/>
              </a:spcAft>
              <a:buNone/>
            </a:pPr>
            <a:r>
              <a:rPr lang="he-IL" altLang="he-IL" sz="900" b="1" dirty="0">
                <a:solidFill>
                  <a:srgbClr val="FFFFCC"/>
                </a:solidFill>
                <a:latin typeface="Arial" panose="020B0604020202020204" pitchFamily="34" charset="0"/>
              </a:rPr>
              <a:t>פסיפס נופי,  מגוון מיני וגילי,  חומר מת </a:t>
            </a:r>
          </a:p>
          <a:p>
            <a:pPr algn="r" defTabSz="685800" rtl="1" fontAlgn="base">
              <a:lnSpc>
                <a:spcPct val="150000"/>
              </a:lnSpc>
              <a:spcBef>
                <a:spcPct val="0"/>
              </a:spcBef>
              <a:spcAft>
                <a:spcPct val="0"/>
              </a:spcAft>
              <a:buNone/>
            </a:pPr>
            <a:r>
              <a:rPr lang="he-IL" altLang="he-IL" sz="2100" b="1" dirty="0">
                <a:solidFill>
                  <a:srgbClr val="FFFFCC"/>
                </a:solidFill>
                <a:latin typeface="Arial" panose="020B0604020202020204" pitchFamily="34" charset="0"/>
              </a:rPr>
              <a:t>מדדי הצלחה</a:t>
            </a:r>
          </a:p>
          <a:p>
            <a:pPr algn="r" defTabSz="685800" rtl="1" fontAlgn="base">
              <a:lnSpc>
                <a:spcPct val="150000"/>
              </a:lnSpc>
              <a:spcBef>
                <a:spcPct val="0"/>
              </a:spcBef>
              <a:spcAft>
                <a:spcPct val="0"/>
              </a:spcAft>
              <a:buNone/>
            </a:pPr>
            <a:r>
              <a:rPr lang="he-IL" altLang="he-IL" sz="1500" b="1" u="sng" dirty="0">
                <a:solidFill>
                  <a:srgbClr val="FFFFCC"/>
                </a:solidFill>
                <a:latin typeface="Arial" panose="020B0604020202020204" pitchFamily="34" charset="0"/>
              </a:rPr>
              <a:t>מבנה ותפקוד המערכת</a:t>
            </a:r>
          </a:p>
          <a:p>
            <a:pPr algn="r" defTabSz="685800" rtl="1" fontAlgn="base">
              <a:lnSpc>
                <a:spcPct val="150000"/>
              </a:lnSpc>
              <a:spcBef>
                <a:spcPct val="0"/>
              </a:spcBef>
              <a:spcAft>
                <a:spcPct val="0"/>
              </a:spcAft>
              <a:buNone/>
            </a:pPr>
            <a:r>
              <a:rPr lang="he-IL" altLang="he-IL" sz="1200" b="1" dirty="0">
                <a:solidFill>
                  <a:srgbClr val="FFFF00"/>
                </a:solidFill>
                <a:latin typeface="Arial" panose="020B0604020202020204" pitchFamily="34" charset="0"/>
              </a:rPr>
              <a:t>תת יער - מגוון, התחדשות, בית גידול</a:t>
            </a:r>
          </a:p>
          <a:p>
            <a:pPr algn="r" defTabSz="685800" rtl="1" fontAlgn="base">
              <a:lnSpc>
                <a:spcPct val="150000"/>
              </a:lnSpc>
              <a:spcBef>
                <a:spcPct val="0"/>
              </a:spcBef>
              <a:spcAft>
                <a:spcPct val="0"/>
              </a:spcAft>
              <a:buNone/>
            </a:pPr>
            <a:r>
              <a:rPr lang="he-IL" altLang="he-IL" sz="1200" b="1" dirty="0">
                <a:solidFill>
                  <a:srgbClr val="FFFF00"/>
                </a:solidFill>
                <a:latin typeface="Arial" panose="020B0604020202020204" pitchFamily="34" charset="0"/>
              </a:rPr>
              <a:t>חרקים - רכיבים במערכת</a:t>
            </a:r>
          </a:p>
          <a:p>
            <a:pPr algn="r" defTabSz="685800" rtl="1" fontAlgn="base">
              <a:lnSpc>
                <a:spcPct val="150000"/>
              </a:lnSpc>
              <a:spcBef>
                <a:spcPct val="0"/>
              </a:spcBef>
              <a:spcAft>
                <a:spcPct val="0"/>
              </a:spcAft>
              <a:buNone/>
            </a:pPr>
            <a:r>
              <a:rPr lang="he-IL" altLang="he-IL" sz="1200" b="1" dirty="0">
                <a:solidFill>
                  <a:srgbClr val="FFFF00"/>
                </a:solidFill>
                <a:latin typeface="Arial" panose="020B0604020202020204" pitchFamily="34" charset="0"/>
              </a:rPr>
              <a:t>הפרעה - גורם אקולוגי, מורכבות</a:t>
            </a:r>
          </a:p>
        </p:txBody>
      </p:sp>
      <p:sp>
        <p:nvSpPr>
          <p:cNvPr id="38918" name="TextBox 3">
            <a:extLst>
              <a:ext uri="{FF2B5EF4-FFF2-40B4-BE49-F238E27FC236}">
                <a16:creationId xmlns:a16="http://schemas.microsoft.com/office/drawing/2014/main" id="{1403ED59-2D4C-4BCC-AB8D-4DFBC1D8B6B5}"/>
              </a:ext>
            </a:extLst>
          </p:cNvPr>
          <p:cNvSpPr txBox="1">
            <a:spLocks noChangeArrowheads="1"/>
          </p:cNvSpPr>
          <p:nvPr/>
        </p:nvSpPr>
        <p:spPr bwMode="auto">
          <a:xfrm>
            <a:off x="1394222" y="846533"/>
            <a:ext cx="6537722" cy="69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defTabSz="685800" rtl="1" fontAlgn="base">
              <a:lnSpc>
                <a:spcPct val="150000"/>
              </a:lnSpc>
              <a:spcBef>
                <a:spcPct val="0"/>
              </a:spcBef>
              <a:spcAft>
                <a:spcPct val="0"/>
              </a:spcAft>
              <a:buNone/>
            </a:pPr>
            <a:r>
              <a:rPr lang="he-IL" altLang="he-IL" sz="3000" b="1" dirty="0">
                <a:solidFill>
                  <a:srgbClr val="70AD47">
                    <a:lumMod val="50000"/>
                  </a:srgbClr>
                </a:solidFill>
                <a:latin typeface="Arial" panose="020B0604020202020204" pitchFamily="34" charset="0"/>
              </a:rPr>
              <a:t>"מניהול עצים לניהול מערכת אקולוגית"</a:t>
            </a:r>
          </a:p>
        </p:txBody>
      </p:sp>
      <p:sp>
        <p:nvSpPr>
          <p:cNvPr id="38919" name="Down Arrow 6">
            <a:extLst>
              <a:ext uri="{FF2B5EF4-FFF2-40B4-BE49-F238E27FC236}">
                <a16:creationId xmlns:a16="http://schemas.microsoft.com/office/drawing/2014/main" id="{41FD4873-19EB-40ED-8F5D-913079502C48}"/>
              </a:ext>
            </a:extLst>
          </p:cNvPr>
          <p:cNvSpPr>
            <a:spLocks noChangeArrowheads="1"/>
          </p:cNvSpPr>
          <p:nvPr/>
        </p:nvSpPr>
        <p:spPr bwMode="auto">
          <a:xfrm rot="5400000">
            <a:off x="4268392" y="5359480"/>
            <a:ext cx="421481" cy="472916"/>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defTabSz="685800" rtl="1" eaLnBrk="0" fontAlgn="base" hangingPunct="0">
              <a:spcBef>
                <a:spcPct val="0"/>
              </a:spcBef>
              <a:spcAft>
                <a:spcPct val="0"/>
              </a:spcAft>
              <a:buNone/>
            </a:pPr>
            <a:endParaRPr lang="he-IL" altLang="he-IL" sz="1800" b="1">
              <a:solidFill>
                <a:srgbClr val="FFFF00"/>
              </a:solidFill>
              <a:latin typeface="Book Antiqua" panose="02040602050305030304" pitchFamily="18" charset="0"/>
            </a:endParaRPr>
          </a:p>
        </p:txBody>
      </p:sp>
      <p:pic>
        <p:nvPicPr>
          <p:cNvPr id="2" name="Picture 11">
            <a:extLst>
              <a:ext uri="{FF2B5EF4-FFF2-40B4-BE49-F238E27FC236}">
                <a16:creationId xmlns:a16="http://schemas.microsoft.com/office/drawing/2014/main" id="{0BBCD840-DB7D-1CB5-196B-811893ACDD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3" name="תמונה 2">
            <a:extLst>
              <a:ext uri="{FF2B5EF4-FFF2-40B4-BE49-F238E27FC236}">
                <a16:creationId xmlns:a16="http://schemas.microsoft.com/office/drawing/2014/main" id="{47EE32E9-3456-FDD5-963C-30F9FE777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4" name="Picture 2">
            <a:extLst>
              <a:ext uri="{FF2B5EF4-FFF2-40B4-BE49-F238E27FC236}">
                <a16:creationId xmlns:a16="http://schemas.microsoft.com/office/drawing/2014/main" id="{170BDAA5-9D4A-26A9-17F6-3D3D724273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1000"/>
                                        <p:tgtEl>
                                          <p:spTgt spid="39938"/>
                                        </p:tgtEl>
                                      </p:cBhvr>
                                    </p:animEffect>
                                    <p:anim calcmode="lin" valueType="num">
                                      <p:cBhvr>
                                        <p:cTn id="8" dur="1000" fill="hold"/>
                                        <p:tgtEl>
                                          <p:spTgt spid="39938"/>
                                        </p:tgtEl>
                                        <p:attrNameLst>
                                          <p:attrName>ppt_x</p:attrName>
                                        </p:attrNameLst>
                                      </p:cBhvr>
                                      <p:tavLst>
                                        <p:tav tm="0">
                                          <p:val>
                                            <p:strVal val="#ppt_x"/>
                                          </p:val>
                                        </p:tav>
                                        <p:tav tm="100000">
                                          <p:val>
                                            <p:strVal val="#ppt_x"/>
                                          </p:val>
                                        </p:tav>
                                      </p:tavLst>
                                    </p:anim>
                                    <p:anim calcmode="lin" valueType="num">
                                      <p:cBhvr>
                                        <p:cTn id="9" dur="1000" fill="hold"/>
                                        <p:tgtEl>
                                          <p:spTgt spid="3993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939"/>
                                        </p:tgtEl>
                                        <p:attrNameLst>
                                          <p:attrName>style.visibility</p:attrName>
                                        </p:attrNameLst>
                                      </p:cBhvr>
                                      <p:to>
                                        <p:strVal val="visible"/>
                                      </p:to>
                                    </p:set>
                                    <p:animEffect transition="in" filter="fade">
                                      <p:cBhvr>
                                        <p:cTn id="14" dur="1000"/>
                                        <p:tgtEl>
                                          <p:spTgt spid="39939"/>
                                        </p:tgtEl>
                                      </p:cBhvr>
                                    </p:animEffect>
                                    <p:anim calcmode="lin" valueType="num">
                                      <p:cBhvr>
                                        <p:cTn id="15" dur="1000" fill="hold"/>
                                        <p:tgtEl>
                                          <p:spTgt spid="39939"/>
                                        </p:tgtEl>
                                        <p:attrNameLst>
                                          <p:attrName>ppt_x</p:attrName>
                                        </p:attrNameLst>
                                      </p:cBhvr>
                                      <p:tavLst>
                                        <p:tav tm="0">
                                          <p:val>
                                            <p:strVal val="#ppt_x"/>
                                          </p:val>
                                        </p:tav>
                                        <p:tav tm="100000">
                                          <p:val>
                                            <p:strVal val="#ppt_x"/>
                                          </p:val>
                                        </p:tav>
                                      </p:tavLst>
                                    </p:anim>
                                    <p:anim calcmode="lin" valueType="num">
                                      <p:cBhvr>
                                        <p:cTn id="16" dur="1000" fill="hold"/>
                                        <p:tgtEl>
                                          <p:spTgt spid="399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P spid="3993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2" name="Rectangle 1">
            <a:extLst>
              <a:ext uri="{FF2B5EF4-FFF2-40B4-BE49-F238E27FC236}">
                <a16:creationId xmlns:a16="http://schemas.microsoft.com/office/drawing/2014/main" id="{756A49F2-B89E-4057-84BF-D500FC30AC06}"/>
              </a:ext>
            </a:extLst>
          </p:cNvPr>
          <p:cNvSpPr>
            <a:spLocks noGrp="1" noChangeArrowheads="1"/>
          </p:cNvSpPr>
          <p:nvPr>
            <p:ph type="title"/>
          </p:nvPr>
        </p:nvSpPr>
        <p:spPr>
          <a:xfrm>
            <a:off x="4488659" y="2305027"/>
            <a:ext cx="3691015" cy="1998203"/>
          </a:xfrm>
        </p:spPr>
        <p:txBody>
          <a:bodyPr vert="horz" wrap="square" lIns="68580" tIns="114264" rIns="68580" bIns="0" numCol="1" rtlCol="1" anchor="ctr" anchorCtr="0" compatLnSpc="1">
            <a:prstTxWarp prst="textNoShape">
              <a:avLst/>
            </a:prstTxWarp>
            <a:spAutoFit/>
          </a:bodyPr>
          <a:lstStyle/>
          <a:p>
            <a:pPr>
              <a:lnSpc>
                <a:spcPts val="2475"/>
              </a:lnSpc>
              <a:defRPr/>
            </a:pPr>
            <a:r>
              <a:rPr lang="he-IL" sz="1800" b="1" dirty="0">
                <a:solidFill>
                  <a:srgbClr val="663300"/>
                </a:solidFill>
                <a:latin typeface="Arial" pitchFamily="34" charset="0"/>
                <a:cs typeface="+mn-cs"/>
              </a:rPr>
              <a:t>12 תצורות צומח</a:t>
            </a:r>
            <a:br>
              <a:rPr lang="he-IL" sz="1800" b="1" dirty="0">
                <a:solidFill>
                  <a:srgbClr val="663300"/>
                </a:solidFill>
                <a:latin typeface="Arial" pitchFamily="34" charset="0"/>
                <a:cs typeface="+mn-cs"/>
              </a:rPr>
            </a:br>
            <a:r>
              <a:rPr lang="he-IL" sz="1800" b="1" dirty="0">
                <a:solidFill>
                  <a:srgbClr val="663300"/>
                </a:solidFill>
                <a:latin typeface="Arial" pitchFamily="34" charset="0"/>
                <a:cs typeface="+mn-cs"/>
              </a:rPr>
              <a:t>4 רמות כיסוי עצי (כיסוי צמרות)</a:t>
            </a:r>
            <a:br>
              <a:rPr lang="en-US" sz="1800" b="1" dirty="0">
                <a:solidFill>
                  <a:srgbClr val="663300"/>
                </a:solidFill>
                <a:latin typeface="Arial" pitchFamily="34" charset="0"/>
                <a:cs typeface="+mn-cs"/>
              </a:rPr>
            </a:br>
            <a:r>
              <a:rPr lang="he-IL" sz="1800" b="1" dirty="0">
                <a:solidFill>
                  <a:srgbClr val="663300"/>
                </a:solidFill>
                <a:latin typeface="Arial" pitchFamily="34" charset="0"/>
                <a:cs typeface="+mn-cs"/>
              </a:rPr>
              <a:t>לכל תצורה הרכב שרותים ייחודי</a:t>
            </a:r>
            <a:br>
              <a:rPr lang="he-IL" sz="1800" b="1" dirty="0">
                <a:solidFill>
                  <a:srgbClr val="663300"/>
                </a:solidFill>
                <a:latin typeface="Arial" pitchFamily="34" charset="0"/>
                <a:cs typeface="+mn-cs"/>
              </a:rPr>
            </a:br>
            <a:r>
              <a:rPr lang="he-IL" sz="1800" b="1" dirty="0">
                <a:solidFill>
                  <a:srgbClr val="663300"/>
                </a:solidFill>
                <a:latin typeface="Arial" pitchFamily="34" charset="0"/>
                <a:cs typeface="+mn-cs"/>
              </a:rPr>
              <a:t>לכל תצורה מאפייני ממשק שונים</a:t>
            </a:r>
            <a:br>
              <a:rPr lang="he-IL" sz="1800" b="1" dirty="0">
                <a:solidFill>
                  <a:srgbClr val="663300"/>
                </a:solidFill>
                <a:latin typeface="Arial" pitchFamily="34" charset="0"/>
                <a:cs typeface="+mn-cs"/>
              </a:rPr>
            </a:br>
            <a:br>
              <a:rPr lang="he-IL" sz="1800" b="1" dirty="0">
                <a:solidFill>
                  <a:srgbClr val="663300"/>
                </a:solidFill>
                <a:latin typeface="Arial" pitchFamily="34" charset="0"/>
                <a:cs typeface="+mn-cs"/>
              </a:rPr>
            </a:br>
            <a:endParaRPr lang="en-US" sz="1350" dirty="0">
              <a:solidFill>
                <a:srgbClr val="663300"/>
              </a:solidFill>
              <a:latin typeface="Arial" pitchFamily="34" charset="0"/>
              <a:cs typeface="+mn-cs"/>
            </a:endParaRPr>
          </a:p>
        </p:txBody>
      </p:sp>
      <p:pic>
        <p:nvPicPr>
          <p:cNvPr id="55299" name="Picture 10">
            <a:extLst>
              <a:ext uri="{FF2B5EF4-FFF2-40B4-BE49-F238E27FC236}">
                <a16:creationId xmlns:a16="http://schemas.microsoft.com/office/drawing/2014/main" id="{DD73AA7E-CFFC-4CA6-B080-AECAD010A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330" y="5080397"/>
            <a:ext cx="1325165" cy="857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4" descr="J:\My pictures\best forest pictures\DSC_0063.JPG">
            <a:extLst>
              <a:ext uri="{FF2B5EF4-FFF2-40B4-BE49-F238E27FC236}">
                <a16:creationId xmlns:a16="http://schemas.microsoft.com/office/drawing/2014/main" id="{1F4284D9-E49A-41C7-82CC-7A00F9D70F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833" y="5093494"/>
            <a:ext cx="1260872" cy="84415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5" descr="J:\My pictures\best forest pictures\DSC_0014.JPG">
            <a:extLst>
              <a:ext uri="{FF2B5EF4-FFF2-40B4-BE49-F238E27FC236}">
                <a16:creationId xmlns:a16="http://schemas.microsoft.com/office/drawing/2014/main" id="{DD0ED8DE-801D-464A-A762-9F67512FCD39}"/>
              </a:ext>
            </a:extLst>
          </p:cNvPr>
          <p:cNvPicPr>
            <a:picLocks noChangeAspect="1" noChangeArrowheads="1"/>
          </p:cNvPicPr>
          <p:nvPr/>
        </p:nvPicPr>
        <p:blipFill>
          <a:blip r:embed="rId5">
            <a:lum bright="-6000" contrast="4000"/>
            <a:extLst>
              <a:ext uri="{28A0092B-C50C-407E-A947-70E740481C1C}">
                <a14:useLocalDpi xmlns:a14="http://schemas.microsoft.com/office/drawing/2010/main" val="0"/>
              </a:ext>
            </a:extLst>
          </a:blip>
          <a:srcRect/>
          <a:stretch>
            <a:fillRect/>
          </a:stretch>
        </p:blipFill>
        <p:spPr bwMode="auto">
          <a:xfrm>
            <a:off x="1196578" y="5080397"/>
            <a:ext cx="1308497" cy="857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4" descr="J:\My pictures\best forest pictures\medpine 4 and provance 073.jpg">
            <a:extLst>
              <a:ext uri="{FF2B5EF4-FFF2-40B4-BE49-F238E27FC236}">
                <a16:creationId xmlns:a16="http://schemas.microsoft.com/office/drawing/2014/main" id="{401B5D2B-2C50-40E7-AB3A-C16B7C0C3C34}"/>
              </a:ext>
            </a:extLst>
          </p:cNvPr>
          <p:cNvPicPr>
            <a:picLocks noChangeAspect="1" noChangeArrowheads="1"/>
          </p:cNvPicPr>
          <p:nvPr/>
        </p:nvPicPr>
        <p:blipFill>
          <a:blip r:embed="rId6">
            <a:lum bright="-6000" contrast="4000"/>
            <a:extLst>
              <a:ext uri="{28A0092B-C50C-407E-A947-70E740481C1C}">
                <a14:useLocalDpi xmlns:a14="http://schemas.microsoft.com/office/drawing/2010/main" val="0"/>
              </a:ext>
            </a:extLst>
          </a:blip>
          <a:srcRect/>
          <a:stretch>
            <a:fillRect/>
          </a:stretch>
        </p:blipFill>
        <p:spPr bwMode="auto">
          <a:xfrm>
            <a:off x="4063603" y="5093494"/>
            <a:ext cx="1232297" cy="84415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5303" name="TextBox 1">
            <a:extLst>
              <a:ext uri="{FF2B5EF4-FFF2-40B4-BE49-F238E27FC236}">
                <a16:creationId xmlns:a16="http://schemas.microsoft.com/office/drawing/2014/main" id="{68503F9A-765C-4750-AA01-B2E5D69B70C7}"/>
              </a:ext>
            </a:extLst>
          </p:cNvPr>
          <p:cNvSpPr txBox="1">
            <a:spLocks noChangeArrowheads="1"/>
          </p:cNvSpPr>
          <p:nvPr/>
        </p:nvSpPr>
        <p:spPr bwMode="auto">
          <a:xfrm>
            <a:off x="1439466" y="4849417"/>
            <a:ext cx="7560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fontAlgn="base">
              <a:spcBef>
                <a:spcPct val="0"/>
              </a:spcBef>
              <a:spcAft>
                <a:spcPct val="0"/>
              </a:spcAft>
              <a:buFont typeface="Arial" panose="020B0604020202020204" pitchFamily="34" charset="0"/>
              <a:buNone/>
              <a:defRPr sz="1400" b="1">
                <a:solidFill>
                  <a:schemeClr val="accent4">
                    <a:lumMod val="50000"/>
                  </a:schemeClr>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algn="r" defTabSz="685800" rtl="1"/>
            <a:r>
              <a:rPr lang="he-IL" altLang="he-IL" sz="1050" dirty="0">
                <a:solidFill>
                  <a:srgbClr val="FFC000">
                    <a:lumMod val="50000"/>
                  </a:srgbClr>
                </a:solidFill>
              </a:rPr>
              <a:t>יער מחטני</a:t>
            </a:r>
          </a:p>
        </p:txBody>
      </p:sp>
      <p:sp>
        <p:nvSpPr>
          <p:cNvPr id="55304" name="TextBox 8">
            <a:extLst>
              <a:ext uri="{FF2B5EF4-FFF2-40B4-BE49-F238E27FC236}">
                <a16:creationId xmlns:a16="http://schemas.microsoft.com/office/drawing/2014/main" id="{B5FFFB39-4AE4-4244-A43C-47942DB6E900}"/>
              </a:ext>
            </a:extLst>
          </p:cNvPr>
          <p:cNvSpPr txBox="1">
            <a:spLocks noChangeArrowheads="1"/>
          </p:cNvSpPr>
          <p:nvPr/>
        </p:nvSpPr>
        <p:spPr bwMode="auto">
          <a:xfrm>
            <a:off x="2945606" y="4849417"/>
            <a:ext cx="7524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fontAlgn="base">
              <a:spcBef>
                <a:spcPct val="0"/>
              </a:spcBef>
              <a:spcAft>
                <a:spcPct val="0"/>
              </a:spcAft>
              <a:buFont typeface="Arial" panose="020B0604020202020204" pitchFamily="34" charset="0"/>
              <a:buNone/>
              <a:defRPr sz="1400" b="1">
                <a:solidFill>
                  <a:schemeClr val="accent4">
                    <a:lumMod val="50000"/>
                  </a:schemeClr>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algn="r" defTabSz="685800" rtl="1"/>
            <a:r>
              <a:rPr lang="he-IL" altLang="he-IL" sz="1050" dirty="0">
                <a:solidFill>
                  <a:srgbClr val="FFC000">
                    <a:lumMod val="50000"/>
                  </a:srgbClr>
                </a:solidFill>
              </a:rPr>
              <a:t>חורש טבעי</a:t>
            </a:r>
          </a:p>
        </p:txBody>
      </p:sp>
      <p:sp>
        <p:nvSpPr>
          <p:cNvPr id="55305" name="TextBox 9">
            <a:extLst>
              <a:ext uri="{FF2B5EF4-FFF2-40B4-BE49-F238E27FC236}">
                <a16:creationId xmlns:a16="http://schemas.microsoft.com/office/drawing/2014/main" id="{47E5AE31-CFAB-432E-A1A8-97A2EFE751C9}"/>
              </a:ext>
            </a:extLst>
          </p:cNvPr>
          <p:cNvSpPr txBox="1">
            <a:spLocks noChangeArrowheads="1"/>
          </p:cNvSpPr>
          <p:nvPr/>
        </p:nvSpPr>
        <p:spPr bwMode="auto">
          <a:xfrm>
            <a:off x="4248151" y="4864895"/>
            <a:ext cx="7560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fontAlgn="base">
              <a:spcBef>
                <a:spcPct val="0"/>
              </a:spcBef>
              <a:spcAft>
                <a:spcPct val="0"/>
              </a:spcAft>
              <a:buFont typeface="Arial" panose="020B0604020202020204" pitchFamily="34" charset="0"/>
              <a:buNone/>
              <a:defRPr sz="1400" b="1">
                <a:solidFill>
                  <a:schemeClr val="accent4">
                    <a:lumMod val="50000"/>
                  </a:schemeClr>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algn="r" defTabSz="685800" rtl="1"/>
            <a:r>
              <a:rPr lang="he-IL" altLang="he-IL" sz="1050" dirty="0">
                <a:solidFill>
                  <a:srgbClr val="FFC000">
                    <a:lumMod val="50000"/>
                  </a:srgbClr>
                </a:solidFill>
              </a:rPr>
              <a:t>יער מעורב</a:t>
            </a:r>
          </a:p>
        </p:txBody>
      </p:sp>
      <p:sp>
        <p:nvSpPr>
          <p:cNvPr id="55306" name="TextBox 10">
            <a:extLst>
              <a:ext uri="{FF2B5EF4-FFF2-40B4-BE49-F238E27FC236}">
                <a16:creationId xmlns:a16="http://schemas.microsoft.com/office/drawing/2014/main" id="{E8EA3EC9-5E29-45BF-9847-474A12BC5364}"/>
              </a:ext>
            </a:extLst>
          </p:cNvPr>
          <p:cNvSpPr txBox="1">
            <a:spLocks noChangeArrowheads="1"/>
          </p:cNvSpPr>
          <p:nvPr/>
        </p:nvSpPr>
        <p:spPr bwMode="auto">
          <a:xfrm>
            <a:off x="5256610" y="4852654"/>
            <a:ext cx="124301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he-IL"/>
            </a:defPPr>
            <a:lvl1pPr fontAlgn="base">
              <a:spcBef>
                <a:spcPct val="0"/>
              </a:spcBef>
              <a:spcAft>
                <a:spcPct val="0"/>
              </a:spcAft>
              <a:buFont typeface="Arial" panose="020B0604020202020204" pitchFamily="34" charset="0"/>
              <a:buNone/>
              <a:defRPr sz="1400" b="1">
                <a:solidFill>
                  <a:schemeClr val="accent4">
                    <a:lumMod val="50000"/>
                  </a:schemeClr>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algn="r" defTabSz="685800" rtl="1"/>
            <a:r>
              <a:rPr lang="he-IL" altLang="he-IL" sz="1050" dirty="0">
                <a:solidFill>
                  <a:srgbClr val="FFC000">
                    <a:lumMod val="50000"/>
                  </a:srgbClr>
                </a:solidFill>
              </a:rPr>
              <a:t>רחבי עלים נטועים</a:t>
            </a:r>
          </a:p>
        </p:txBody>
      </p:sp>
      <p:sp>
        <p:nvSpPr>
          <p:cNvPr id="55307" name="TextBox 11">
            <a:extLst>
              <a:ext uri="{FF2B5EF4-FFF2-40B4-BE49-F238E27FC236}">
                <a16:creationId xmlns:a16="http://schemas.microsoft.com/office/drawing/2014/main" id="{CEECE50A-DBC1-4820-B7CD-92B89FD7CDD1}"/>
              </a:ext>
            </a:extLst>
          </p:cNvPr>
          <p:cNvSpPr txBox="1">
            <a:spLocks noChangeArrowheads="1"/>
          </p:cNvSpPr>
          <p:nvPr/>
        </p:nvSpPr>
        <p:spPr bwMode="auto">
          <a:xfrm>
            <a:off x="6840141" y="4875611"/>
            <a:ext cx="7560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fontAlgn="base">
              <a:spcBef>
                <a:spcPct val="0"/>
              </a:spcBef>
              <a:spcAft>
                <a:spcPct val="0"/>
              </a:spcAft>
              <a:buFont typeface="Arial" panose="020B0604020202020204" pitchFamily="34" charset="0"/>
              <a:buNone/>
              <a:defRPr sz="1400" b="1">
                <a:solidFill>
                  <a:schemeClr val="accent4">
                    <a:lumMod val="50000"/>
                  </a:schemeClr>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algn="r" defTabSz="685800" rtl="1"/>
            <a:r>
              <a:rPr lang="he-IL" altLang="he-IL" sz="1050" dirty="0">
                <a:solidFill>
                  <a:srgbClr val="FFC000">
                    <a:lumMod val="50000"/>
                  </a:srgbClr>
                </a:solidFill>
              </a:rPr>
              <a:t>קציר נגר</a:t>
            </a:r>
          </a:p>
        </p:txBody>
      </p:sp>
      <p:pic>
        <p:nvPicPr>
          <p:cNvPr id="55308" name="Picture 7">
            <a:extLst>
              <a:ext uri="{FF2B5EF4-FFF2-40B4-BE49-F238E27FC236}">
                <a16:creationId xmlns:a16="http://schemas.microsoft.com/office/drawing/2014/main" id="{8ED0815B-053B-4984-B688-00172C286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579" y="3100387"/>
            <a:ext cx="1313259" cy="1749029"/>
          </a:xfrm>
          <a:prstGeom prst="rect">
            <a:avLst/>
          </a:prstGeom>
          <a:noFill/>
          <a:ln w="19050">
            <a:solidFill>
              <a:srgbClr val="FFFFCC"/>
            </a:solidFill>
            <a:miter lim="800000"/>
            <a:headEnd/>
            <a:tailEnd/>
          </a:ln>
          <a:extLst>
            <a:ext uri="{909E8E84-426E-40DD-AFC4-6F175D3DCCD1}">
              <a14:hiddenFill xmlns:a14="http://schemas.microsoft.com/office/drawing/2010/main">
                <a:solidFill>
                  <a:schemeClr val="accent1"/>
                </a:solidFill>
              </a14:hiddenFill>
            </a:ext>
          </a:extLst>
        </p:spPr>
      </p:pic>
      <p:sp>
        <p:nvSpPr>
          <p:cNvPr id="55309" name="TextBox 1">
            <a:extLst>
              <a:ext uri="{FF2B5EF4-FFF2-40B4-BE49-F238E27FC236}">
                <a16:creationId xmlns:a16="http://schemas.microsoft.com/office/drawing/2014/main" id="{8082509A-2298-4EE8-85AA-8AEC198B6A0B}"/>
              </a:ext>
            </a:extLst>
          </p:cNvPr>
          <p:cNvSpPr txBox="1">
            <a:spLocks noChangeArrowheads="1"/>
          </p:cNvSpPr>
          <p:nvPr/>
        </p:nvSpPr>
        <p:spPr bwMode="auto">
          <a:xfrm>
            <a:off x="1332310" y="2869407"/>
            <a:ext cx="7560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fontAlgn="base">
              <a:spcBef>
                <a:spcPct val="0"/>
              </a:spcBef>
              <a:spcAft>
                <a:spcPct val="0"/>
              </a:spcAft>
              <a:buFont typeface="Arial" panose="020B0604020202020204" pitchFamily="34" charset="0"/>
              <a:buNone/>
              <a:defRPr sz="1400" b="1">
                <a:solidFill>
                  <a:schemeClr val="accent4">
                    <a:lumMod val="50000"/>
                  </a:schemeClr>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algn="r" defTabSz="685800" rtl="1"/>
            <a:r>
              <a:rPr lang="he-IL" altLang="he-IL" sz="1050" dirty="0">
                <a:solidFill>
                  <a:srgbClr val="FFC000">
                    <a:lumMod val="50000"/>
                  </a:srgbClr>
                </a:solidFill>
              </a:rPr>
              <a:t>בוסתן</a:t>
            </a:r>
          </a:p>
        </p:txBody>
      </p:sp>
      <p:pic>
        <p:nvPicPr>
          <p:cNvPr id="55310" name="Picture 27" descr="adulam_450">
            <a:extLst>
              <a:ext uri="{FF2B5EF4-FFF2-40B4-BE49-F238E27FC236}">
                <a16:creationId xmlns:a16="http://schemas.microsoft.com/office/drawing/2014/main" id="{65164E83-E45F-4D6C-8D17-15A64A5994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441" b="32477"/>
          <a:stretch>
            <a:fillRect/>
          </a:stretch>
        </p:blipFill>
        <p:spPr bwMode="auto">
          <a:xfrm>
            <a:off x="2627710" y="4061223"/>
            <a:ext cx="1327547" cy="788194"/>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55311" name="TextBox 1">
            <a:extLst>
              <a:ext uri="{FF2B5EF4-FFF2-40B4-BE49-F238E27FC236}">
                <a16:creationId xmlns:a16="http://schemas.microsoft.com/office/drawing/2014/main" id="{DDDA3B9A-1586-4046-9863-C345E8186121}"/>
              </a:ext>
            </a:extLst>
          </p:cNvPr>
          <p:cNvSpPr txBox="1">
            <a:spLocks noChangeArrowheads="1"/>
          </p:cNvSpPr>
          <p:nvPr/>
        </p:nvSpPr>
        <p:spPr bwMode="auto">
          <a:xfrm>
            <a:off x="2775347" y="3834434"/>
            <a:ext cx="7560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fontAlgn="base">
              <a:spcBef>
                <a:spcPct val="0"/>
              </a:spcBef>
              <a:spcAft>
                <a:spcPct val="0"/>
              </a:spcAft>
              <a:buFont typeface="Arial" panose="020B0604020202020204" pitchFamily="34" charset="0"/>
              <a:buNone/>
              <a:defRPr sz="1400" b="1">
                <a:solidFill>
                  <a:schemeClr val="accent4">
                    <a:lumMod val="50000"/>
                  </a:schemeClr>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algn="r" defTabSz="685800" rtl="1"/>
            <a:r>
              <a:rPr lang="he-IL" altLang="he-IL" sz="1050" dirty="0">
                <a:solidFill>
                  <a:srgbClr val="FFC000">
                    <a:lumMod val="50000"/>
                  </a:srgbClr>
                </a:solidFill>
              </a:rPr>
              <a:t>שיחייה</a:t>
            </a:r>
          </a:p>
        </p:txBody>
      </p:sp>
      <p:pic>
        <p:nvPicPr>
          <p:cNvPr id="55312" name="Picture 2" descr="J:\My pictures\best forest pictures\DSC_0197.JPG">
            <a:extLst>
              <a:ext uri="{FF2B5EF4-FFF2-40B4-BE49-F238E27FC236}">
                <a16:creationId xmlns:a16="http://schemas.microsoft.com/office/drawing/2014/main" id="{8050C73C-9C69-46AA-8A2B-A6C6077CD2DC}"/>
              </a:ext>
            </a:extLst>
          </p:cNvPr>
          <p:cNvPicPr>
            <a:picLocks noChangeAspect="1" noChangeArrowheads="1"/>
          </p:cNvPicPr>
          <p:nvPr/>
        </p:nvPicPr>
        <p:blipFill>
          <a:blip r:embed="rId9" cstate="print">
            <a:lum bright="-4000" contrast="4000"/>
            <a:extLst>
              <a:ext uri="{28A0092B-C50C-407E-A947-70E740481C1C}">
                <a14:useLocalDpi xmlns:a14="http://schemas.microsoft.com/office/drawing/2010/main" val="0"/>
              </a:ext>
            </a:extLst>
          </a:blip>
          <a:srcRect/>
          <a:stretch>
            <a:fillRect/>
          </a:stretch>
        </p:blipFill>
        <p:spPr bwMode="auto">
          <a:xfrm>
            <a:off x="2615805" y="2952542"/>
            <a:ext cx="1345406" cy="900113"/>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55313" name="TextBox 1">
            <a:extLst>
              <a:ext uri="{FF2B5EF4-FFF2-40B4-BE49-F238E27FC236}">
                <a16:creationId xmlns:a16="http://schemas.microsoft.com/office/drawing/2014/main" id="{2B50FA01-AD3E-431F-9CEE-014FC97D0325}"/>
              </a:ext>
            </a:extLst>
          </p:cNvPr>
          <p:cNvSpPr txBox="1">
            <a:spLocks noChangeArrowheads="1"/>
          </p:cNvSpPr>
          <p:nvPr/>
        </p:nvSpPr>
        <p:spPr bwMode="auto">
          <a:xfrm>
            <a:off x="2761060" y="2736470"/>
            <a:ext cx="7560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fontAlgn="base">
              <a:spcBef>
                <a:spcPct val="0"/>
              </a:spcBef>
              <a:spcAft>
                <a:spcPct val="0"/>
              </a:spcAft>
              <a:buFont typeface="Arial" panose="020B0604020202020204" pitchFamily="34" charset="0"/>
              <a:buNone/>
              <a:defRPr sz="1400" b="1">
                <a:solidFill>
                  <a:schemeClr val="accent4">
                    <a:lumMod val="50000"/>
                  </a:schemeClr>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algn="r" defTabSz="685800" rtl="1"/>
            <a:r>
              <a:rPr lang="he-IL" altLang="he-IL" sz="1050" dirty="0">
                <a:solidFill>
                  <a:srgbClr val="FFC000">
                    <a:lumMod val="50000"/>
                  </a:srgbClr>
                </a:solidFill>
              </a:rPr>
              <a:t>בתה</a:t>
            </a:r>
          </a:p>
        </p:txBody>
      </p:sp>
      <p:pic>
        <p:nvPicPr>
          <p:cNvPr id="55314" name="Picture 23" descr="menashe_2(1)">
            <a:extLst>
              <a:ext uri="{FF2B5EF4-FFF2-40B4-BE49-F238E27FC236}">
                <a16:creationId xmlns:a16="http://schemas.microsoft.com/office/drawing/2014/main" id="{34C05CF7-D60C-45EF-808E-1F0F0F37E8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30092" y="1834390"/>
            <a:ext cx="1345406" cy="959644"/>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55315" name="TextBox 1">
            <a:extLst>
              <a:ext uri="{FF2B5EF4-FFF2-40B4-BE49-F238E27FC236}">
                <a16:creationId xmlns:a16="http://schemas.microsoft.com/office/drawing/2014/main" id="{83330ACE-D4BA-422E-B24A-1D32111B4C10}"/>
              </a:ext>
            </a:extLst>
          </p:cNvPr>
          <p:cNvSpPr txBox="1">
            <a:spLocks noChangeArrowheads="1"/>
          </p:cNvSpPr>
          <p:nvPr/>
        </p:nvSpPr>
        <p:spPr bwMode="auto">
          <a:xfrm>
            <a:off x="2761060" y="1583531"/>
            <a:ext cx="7560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fontAlgn="base">
              <a:spcBef>
                <a:spcPct val="0"/>
              </a:spcBef>
              <a:spcAft>
                <a:spcPct val="0"/>
              </a:spcAft>
              <a:buFont typeface="Arial" panose="020B0604020202020204" pitchFamily="34" charset="0"/>
              <a:buNone/>
              <a:defRPr sz="1400" b="1">
                <a:solidFill>
                  <a:schemeClr val="accent4">
                    <a:lumMod val="50000"/>
                  </a:schemeClr>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algn="r" defTabSz="685800" rtl="1"/>
            <a:r>
              <a:rPr lang="he-IL" altLang="he-IL" sz="1050" dirty="0">
                <a:solidFill>
                  <a:srgbClr val="FFC000">
                    <a:lumMod val="50000"/>
                  </a:srgbClr>
                </a:solidFill>
              </a:rPr>
              <a:t>עשבוני</a:t>
            </a:r>
          </a:p>
        </p:txBody>
      </p:sp>
      <p:pic>
        <p:nvPicPr>
          <p:cNvPr id="55316" name="Picture 3" descr="J:\My pictures\best forest pictures\teraces.jpg">
            <a:extLst>
              <a:ext uri="{FF2B5EF4-FFF2-40B4-BE49-F238E27FC236}">
                <a16:creationId xmlns:a16="http://schemas.microsoft.com/office/drawing/2014/main" id="{48A20585-65DD-4E61-985F-94B229D7D0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94722" y="5080397"/>
            <a:ext cx="1141809" cy="857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5317" name="Picture 4" descr="J:\My pictures\best forest pictures\PICT0072.JPG">
            <a:extLst>
              <a:ext uri="{FF2B5EF4-FFF2-40B4-BE49-F238E27FC236}">
                <a16:creationId xmlns:a16="http://schemas.microsoft.com/office/drawing/2014/main" id="{B33EE650-490B-44A6-B639-503F7BF5FDB0}"/>
              </a:ext>
            </a:extLst>
          </p:cNvPr>
          <p:cNvPicPr>
            <a:picLocks noChangeAspect="1" noChangeArrowheads="1"/>
          </p:cNvPicPr>
          <p:nvPr/>
        </p:nvPicPr>
        <p:blipFill>
          <a:blip r:embed="rId12" cstate="print">
            <a:lum bright="-6000" contrast="4000"/>
            <a:extLst>
              <a:ext uri="{28A0092B-C50C-407E-A947-70E740481C1C}">
                <a14:useLocalDpi xmlns:a14="http://schemas.microsoft.com/office/drawing/2010/main" val="0"/>
              </a:ext>
            </a:extLst>
          </a:blip>
          <a:srcRect/>
          <a:stretch>
            <a:fillRect/>
          </a:stretch>
        </p:blipFill>
        <p:spPr bwMode="auto">
          <a:xfrm>
            <a:off x="1196578" y="1849042"/>
            <a:ext cx="1328738" cy="996553"/>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55318" name="TextBox 1">
            <a:extLst>
              <a:ext uri="{FF2B5EF4-FFF2-40B4-BE49-F238E27FC236}">
                <a16:creationId xmlns:a16="http://schemas.microsoft.com/office/drawing/2014/main" id="{08EC6B70-AD66-4F13-B8EA-EFBC81ACE3EC}"/>
              </a:ext>
            </a:extLst>
          </p:cNvPr>
          <p:cNvSpPr txBox="1">
            <a:spLocks noChangeArrowheads="1"/>
          </p:cNvSpPr>
          <p:nvPr/>
        </p:nvSpPr>
        <p:spPr bwMode="auto">
          <a:xfrm>
            <a:off x="1371601" y="1583532"/>
            <a:ext cx="75604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defTabSz="685800" rtl="1" fontAlgn="base">
              <a:spcBef>
                <a:spcPct val="0"/>
              </a:spcBef>
              <a:spcAft>
                <a:spcPct val="0"/>
              </a:spcAft>
              <a:buNone/>
            </a:pPr>
            <a:r>
              <a:rPr lang="he-IL" altLang="he-IL" sz="1050" b="1" dirty="0">
                <a:solidFill>
                  <a:srgbClr val="FFC000">
                    <a:lumMod val="50000"/>
                  </a:srgbClr>
                </a:solidFill>
              </a:rPr>
              <a:t>אקליפטוס</a:t>
            </a:r>
          </a:p>
        </p:txBody>
      </p:sp>
      <p:sp>
        <p:nvSpPr>
          <p:cNvPr id="23" name="כותרת 1">
            <a:extLst>
              <a:ext uri="{FF2B5EF4-FFF2-40B4-BE49-F238E27FC236}">
                <a16:creationId xmlns:a16="http://schemas.microsoft.com/office/drawing/2014/main" id="{B5FFFD03-3A63-4022-AAE9-794ADFE76BE9}"/>
              </a:ext>
            </a:extLst>
          </p:cNvPr>
          <p:cNvSpPr txBox="1">
            <a:spLocks/>
          </p:cNvSpPr>
          <p:nvPr/>
        </p:nvSpPr>
        <p:spPr>
          <a:xfrm>
            <a:off x="2896792" y="761431"/>
            <a:ext cx="6066233"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he-IL" sz="3600" b="1" dirty="0">
                <a:solidFill>
                  <a:srgbClr val="5B9BD5">
                    <a:lumMod val="50000"/>
                  </a:srgbClr>
                </a:solidFill>
                <a:latin typeface="Segoe UI Semilight" panose="020B0402040204020203" pitchFamily="34" charset="0"/>
                <a:cs typeface="Segoe UI Semilight" panose="020B0402040204020203" pitchFamily="34" charset="0"/>
              </a:rPr>
              <a:t>היער מכיל מגוון תצורות צומח</a:t>
            </a:r>
            <a:endParaRPr lang="he-IL" sz="4950" b="1" dirty="0">
              <a:solidFill>
                <a:srgbClr val="5B9BD5">
                  <a:lumMod val="50000"/>
                </a:srgbClr>
              </a:solidFill>
              <a:latin typeface="Segoe UI Semilight" panose="020B0402040204020203" pitchFamily="34" charset="0"/>
              <a:cs typeface="Segoe UI Semilight" panose="020B0402040204020203" pitchFamily="34" charset="0"/>
            </a:endParaRPr>
          </a:p>
        </p:txBody>
      </p:sp>
      <p:pic>
        <p:nvPicPr>
          <p:cNvPr id="2" name="Picture 11">
            <a:extLst>
              <a:ext uri="{FF2B5EF4-FFF2-40B4-BE49-F238E27FC236}">
                <a16:creationId xmlns:a16="http://schemas.microsoft.com/office/drawing/2014/main" id="{50B475B3-0DEF-5DD1-D9EF-B7ABA48D15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3" name="תמונה 2">
            <a:extLst>
              <a:ext uri="{FF2B5EF4-FFF2-40B4-BE49-F238E27FC236}">
                <a16:creationId xmlns:a16="http://schemas.microsoft.com/office/drawing/2014/main" id="{DC13D2C3-8FAB-D29A-BAEE-991869E8C41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4" name="Picture 2">
            <a:extLst>
              <a:ext uri="{FF2B5EF4-FFF2-40B4-BE49-F238E27FC236}">
                <a16:creationId xmlns:a16="http://schemas.microsoft.com/office/drawing/2014/main" id="{99D012A5-1819-FE7A-2015-7242F1CA91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9" name="Picture 2">
            <a:extLst>
              <a:ext uri="{FF2B5EF4-FFF2-40B4-BE49-F238E27FC236}">
                <a16:creationId xmlns:a16="http://schemas.microsoft.com/office/drawing/2014/main" id="{4B436B9A-9413-462F-B71B-E2ADF6FD5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923" y="960835"/>
            <a:ext cx="2160985" cy="493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כותרת 2">
            <a:extLst>
              <a:ext uri="{FF2B5EF4-FFF2-40B4-BE49-F238E27FC236}">
                <a16:creationId xmlns:a16="http://schemas.microsoft.com/office/drawing/2014/main" id="{B4A3B164-10D7-4333-9410-DBC14BF4466D}"/>
              </a:ext>
            </a:extLst>
          </p:cNvPr>
          <p:cNvSpPr>
            <a:spLocks noGrp="1"/>
          </p:cNvSpPr>
          <p:nvPr>
            <p:ph type="title"/>
          </p:nvPr>
        </p:nvSpPr>
        <p:spPr>
          <a:xfrm>
            <a:off x="3973907" y="1082860"/>
            <a:ext cx="4774256" cy="1288961"/>
          </a:xfrm>
        </p:spPr>
        <p:txBody>
          <a:bodyPr vert="horz" lIns="68580" tIns="34290" rIns="68580" bIns="34290" rtlCol="1" anchor="ctr">
            <a:normAutofit fontScale="90000"/>
          </a:bodyPr>
          <a:lstStyle/>
          <a:p>
            <a:r>
              <a:rPr lang="he-IL" sz="3675" b="1" dirty="0">
                <a:solidFill>
                  <a:schemeClr val="accent5">
                    <a:lumMod val="50000"/>
                  </a:schemeClr>
                </a:solidFill>
                <a:latin typeface="Segoe UI Semilight" panose="020B0402040204020203" pitchFamily="34" charset="0"/>
                <a:cs typeface="Segoe UI Semilight" panose="020B0402040204020203" pitchFamily="34" charset="0"/>
              </a:rPr>
              <a:t>ניהול מוכוון מטרה</a:t>
            </a:r>
            <a:br>
              <a:rPr lang="he-IL" sz="3675" b="1" dirty="0">
                <a:solidFill>
                  <a:schemeClr val="accent5">
                    <a:lumMod val="50000"/>
                  </a:schemeClr>
                </a:solidFill>
                <a:latin typeface="Segoe UI Semilight" panose="020B0402040204020203" pitchFamily="34" charset="0"/>
                <a:cs typeface="Segoe UI Semilight" panose="020B0402040204020203" pitchFamily="34" charset="0"/>
              </a:rPr>
            </a:br>
            <a:r>
              <a:rPr lang="he-IL" sz="3000" b="1" dirty="0">
                <a:solidFill>
                  <a:schemeClr val="accent5">
                    <a:lumMod val="50000"/>
                  </a:schemeClr>
                </a:solidFill>
                <a:latin typeface="Segoe UI Semilight" panose="020B0402040204020203" pitchFamily="34" charset="0"/>
                <a:cs typeface="Segoe UI Semilight" panose="020B0402040204020203" pitchFamily="34" charset="0"/>
              </a:rPr>
              <a:t>לאספקת</a:t>
            </a:r>
            <a:r>
              <a:rPr lang="he-IL" sz="3675" b="1" dirty="0">
                <a:solidFill>
                  <a:schemeClr val="accent5">
                    <a:lumMod val="50000"/>
                  </a:schemeClr>
                </a:solidFill>
                <a:latin typeface="Segoe UI Semilight" panose="020B0402040204020203" pitchFamily="34" charset="0"/>
                <a:cs typeface="Segoe UI Semilight" panose="020B0402040204020203" pitchFamily="34" charset="0"/>
              </a:rPr>
              <a:t> </a:t>
            </a:r>
            <a:r>
              <a:rPr lang="he-IL" sz="2700" b="1" dirty="0">
                <a:solidFill>
                  <a:schemeClr val="accent5">
                    <a:lumMod val="50000"/>
                  </a:schemeClr>
                </a:solidFill>
                <a:latin typeface="Segoe UI Semilight" panose="020B0402040204020203" pitchFamily="34" charset="0"/>
                <a:cs typeface="Segoe UI Semilight" panose="020B0402040204020203" pitchFamily="34" charset="0"/>
              </a:rPr>
              <a:t>שרותי מערכת אקולוגית</a:t>
            </a:r>
            <a:endParaRPr lang="he-IL" b="1" dirty="0">
              <a:solidFill>
                <a:schemeClr val="accent5">
                  <a:lumMod val="50000"/>
                </a:schemeClr>
              </a:solidFill>
              <a:latin typeface="Segoe UI Semilight" panose="020B0402040204020203" pitchFamily="34" charset="0"/>
              <a:cs typeface="Segoe UI Semilight" panose="020B0402040204020203" pitchFamily="34" charset="0"/>
            </a:endParaRPr>
          </a:p>
        </p:txBody>
      </p:sp>
      <p:grpSp>
        <p:nvGrpSpPr>
          <p:cNvPr id="12" name="קבוצה 11">
            <a:extLst>
              <a:ext uri="{FF2B5EF4-FFF2-40B4-BE49-F238E27FC236}">
                <a16:creationId xmlns:a16="http://schemas.microsoft.com/office/drawing/2014/main" id="{EBC61438-648B-4A73-B4CA-39C2D07C2E86}"/>
              </a:ext>
            </a:extLst>
          </p:cNvPr>
          <p:cNvGrpSpPr/>
          <p:nvPr/>
        </p:nvGrpSpPr>
        <p:grpSpPr>
          <a:xfrm>
            <a:off x="4489826" y="2613423"/>
            <a:ext cx="3549372" cy="3004220"/>
            <a:chOff x="235743" y="1443778"/>
            <a:chExt cx="4732496" cy="4005627"/>
          </a:xfrm>
        </p:grpSpPr>
        <p:sp>
          <p:nvSpPr>
            <p:cNvPr id="13" name="Rectangle 1">
              <a:extLst>
                <a:ext uri="{FF2B5EF4-FFF2-40B4-BE49-F238E27FC236}">
                  <a16:creationId xmlns:a16="http://schemas.microsoft.com/office/drawing/2014/main" id="{DA3B16B7-D391-4D3A-B093-CAFE653A3A00}"/>
                </a:ext>
              </a:extLst>
            </p:cNvPr>
            <p:cNvSpPr txBox="1">
              <a:spLocks noChangeArrowheads="1"/>
            </p:cNvSpPr>
            <p:nvPr/>
          </p:nvSpPr>
          <p:spPr>
            <a:xfrm>
              <a:off x="235743" y="1443778"/>
              <a:ext cx="4732496" cy="4005627"/>
            </a:xfrm>
            <a:prstGeom prst="rect">
              <a:avLst/>
            </a:prstGeom>
          </p:spPr>
          <p:txBody>
            <a:bodyPr vert="horz" wrap="square" lIns="68580" tIns="34290" rIns="68580" bIns="34290" rtlCol="1" anchor="ctr">
              <a:sp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50000"/>
                </a:lnSpc>
                <a:tabLst>
                  <a:tab pos="198835" algn="l"/>
                  <a:tab pos="1628775" algn="l"/>
                </a:tabLst>
                <a:defRPr/>
              </a:pPr>
              <a:r>
                <a:rPr lang="he-IL" sz="1500" b="1" u="sng" dirty="0">
                  <a:solidFill>
                    <a:srgbClr val="663300"/>
                  </a:solidFill>
                  <a:latin typeface="Arial" pitchFamily="34" charset="0"/>
                  <a:cs typeface="Arial" pitchFamily="34" charset="0"/>
                </a:rPr>
                <a:t>הייעודים </a:t>
              </a:r>
              <a:r>
                <a:rPr lang="he-IL" sz="1500" b="1" u="sng" dirty="0" err="1">
                  <a:solidFill>
                    <a:srgbClr val="663300"/>
                  </a:solidFill>
                  <a:latin typeface="Arial" pitchFamily="34" charset="0"/>
                  <a:cs typeface="Arial" pitchFamily="34" charset="0"/>
                </a:rPr>
                <a:t>היערניים</a:t>
              </a:r>
              <a:r>
                <a:rPr lang="he-IL" sz="1500" b="1" u="sng" dirty="0">
                  <a:solidFill>
                    <a:srgbClr val="663300"/>
                  </a:solidFill>
                  <a:latin typeface="Arial" pitchFamily="34" charset="0"/>
                  <a:cs typeface="Arial" pitchFamily="34" charset="0"/>
                </a:rPr>
                <a:t> ליערות</a:t>
              </a:r>
              <a:r>
                <a:rPr lang="en-US" sz="1500" b="1" u="sng" dirty="0">
                  <a:solidFill>
                    <a:srgbClr val="663300"/>
                  </a:solidFill>
                  <a:latin typeface="Arial" pitchFamily="34" charset="0"/>
                  <a:cs typeface="Arial" pitchFamily="34" charset="0"/>
                </a:rPr>
                <a:t> </a:t>
              </a:r>
              <a:r>
                <a:rPr lang="he-IL" sz="1500" b="1" u="sng" dirty="0">
                  <a:solidFill>
                    <a:srgbClr val="663300"/>
                  </a:solidFill>
                  <a:latin typeface="Arial" pitchFamily="34" charset="0"/>
                  <a:cs typeface="Arial" pitchFamily="34" charset="0"/>
                </a:rPr>
                <a:t>ישראל</a:t>
              </a:r>
              <a:br>
                <a:rPr lang="en-US" sz="1500" b="1" dirty="0">
                  <a:solidFill>
                    <a:srgbClr val="663300"/>
                  </a:solidFill>
                  <a:latin typeface="Arial" pitchFamily="34" charset="0"/>
                  <a:cs typeface="Arial" pitchFamily="34" charset="0"/>
                </a:rPr>
              </a:br>
              <a:r>
                <a:rPr lang="he-IL" sz="2400" b="1" dirty="0">
                  <a:solidFill>
                    <a:srgbClr val="663300"/>
                  </a:solidFill>
                  <a:latin typeface="Arial" pitchFamily="34" charset="0"/>
                  <a:cs typeface="Arial" pitchFamily="34" charset="0"/>
                </a:rPr>
                <a:t> </a:t>
              </a:r>
              <a:r>
                <a:rPr lang="he-IL" sz="1500" dirty="0">
                  <a:solidFill>
                    <a:srgbClr val="663300"/>
                  </a:solidFill>
                  <a:latin typeface="Arial" pitchFamily="34" charset="0"/>
                  <a:cs typeface="Arial" pitchFamily="34" charset="0"/>
                </a:rPr>
                <a:t>נופש וטיילות</a:t>
              </a:r>
              <a:br>
                <a:rPr lang="en-US" sz="1500" dirty="0">
                  <a:solidFill>
                    <a:srgbClr val="663300"/>
                  </a:solidFill>
                  <a:latin typeface="Arial" pitchFamily="34" charset="0"/>
                  <a:cs typeface="Arial" pitchFamily="34" charset="0"/>
                </a:rPr>
              </a:br>
              <a:r>
                <a:rPr lang="he-IL" sz="1500" dirty="0">
                  <a:solidFill>
                    <a:srgbClr val="663300"/>
                  </a:solidFill>
                  <a:latin typeface="Arial" pitchFamily="34" charset="0"/>
                  <a:cs typeface="Arial" pitchFamily="34" charset="0"/>
                </a:rPr>
                <a:t> מורשת ותצורות נוף</a:t>
              </a:r>
              <a:br>
                <a:rPr lang="he-IL" sz="1500" dirty="0">
                  <a:solidFill>
                    <a:srgbClr val="663300"/>
                  </a:solidFill>
                  <a:latin typeface="Arial" pitchFamily="34" charset="0"/>
                  <a:cs typeface="Arial" pitchFamily="34" charset="0"/>
                </a:rPr>
              </a:br>
              <a:r>
                <a:rPr lang="he-IL" sz="1500" dirty="0">
                  <a:solidFill>
                    <a:srgbClr val="663300"/>
                  </a:solidFill>
                  <a:latin typeface="Arial" pitchFamily="34" charset="0"/>
                  <a:cs typeface="Arial" pitchFamily="34" charset="0"/>
                </a:rPr>
                <a:t> ערכי טבע ייחודיים</a:t>
              </a:r>
              <a:br>
                <a:rPr lang="en-US" sz="1500" dirty="0">
                  <a:solidFill>
                    <a:srgbClr val="663300"/>
                  </a:solidFill>
                  <a:latin typeface="Arial" pitchFamily="34" charset="0"/>
                  <a:cs typeface="Arial" pitchFamily="34" charset="0"/>
                </a:rPr>
              </a:br>
              <a:r>
                <a:rPr lang="he-IL" sz="1500" dirty="0">
                  <a:solidFill>
                    <a:srgbClr val="663300"/>
                  </a:solidFill>
                  <a:latin typeface="Arial" pitchFamily="34" charset="0"/>
                  <a:cs typeface="Arial" pitchFamily="34" charset="0"/>
                </a:rPr>
                <a:t> אזורי חייץ לאש</a:t>
              </a:r>
              <a:br>
                <a:rPr lang="en-US" sz="1500" dirty="0">
                  <a:solidFill>
                    <a:srgbClr val="663300"/>
                  </a:solidFill>
                  <a:latin typeface="Arial" pitchFamily="34" charset="0"/>
                  <a:cs typeface="Arial" pitchFamily="34" charset="0"/>
                </a:rPr>
              </a:br>
              <a:r>
                <a:rPr lang="he-IL" sz="1500" dirty="0">
                  <a:solidFill>
                    <a:srgbClr val="663300"/>
                  </a:solidFill>
                  <a:latin typeface="Arial" pitchFamily="34" charset="0"/>
                  <a:cs typeface="Arial" pitchFamily="34" charset="0"/>
                </a:rPr>
                <a:t> יער קהילתי</a:t>
              </a:r>
              <a:br>
                <a:rPr lang="en-US" sz="1500" dirty="0">
                  <a:solidFill>
                    <a:srgbClr val="663300"/>
                  </a:solidFill>
                  <a:latin typeface="Arial" pitchFamily="34" charset="0"/>
                  <a:cs typeface="Arial" pitchFamily="34" charset="0"/>
                </a:rPr>
              </a:br>
              <a:r>
                <a:rPr lang="he-IL" sz="1500" dirty="0">
                  <a:solidFill>
                    <a:srgbClr val="663300"/>
                  </a:solidFill>
                  <a:latin typeface="Arial" pitchFamily="34" charset="0"/>
                  <a:cs typeface="Arial" pitchFamily="34" charset="0"/>
                </a:rPr>
                <a:t> מחקר וניטור</a:t>
              </a:r>
              <a:br>
                <a:rPr lang="he-IL" sz="1500" dirty="0">
                  <a:solidFill>
                    <a:srgbClr val="663300"/>
                  </a:solidFill>
                  <a:latin typeface="Arial" pitchFamily="34" charset="0"/>
                  <a:cs typeface="Arial" pitchFamily="34" charset="0"/>
                </a:rPr>
              </a:br>
              <a:r>
                <a:rPr lang="he-IL" sz="1500" dirty="0">
                  <a:solidFill>
                    <a:srgbClr val="663300"/>
                  </a:solidFill>
                  <a:latin typeface="Arial" pitchFamily="34" charset="0"/>
                  <a:cs typeface="Arial" pitchFamily="34" charset="0"/>
                </a:rPr>
                <a:t>יער רב תכליתי</a:t>
              </a:r>
              <a:endParaRPr lang="he-IL" sz="2400" dirty="0">
                <a:solidFill>
                  <a:srgbClr val="663300"/>
                </a:solidFill>
                <a:latin typeface="Arial" pitchFamily="34" charset="0"/>
                <a:cs typeface="Arial" pitchFamily="34" charset="0"/>
              </a:endParaRPr>
            </a:p>
          </p:txBody>
        </p:sp>
        <p:sp>
          <p:nvSpPr>
            <p:cNvPr id="14" name="Rectangle 15">
              <a:extLst>
                <a:ext uri="{FF2B5EF4-FFF2-40B4-BE49-F238E27FC236}">
                  <a16:creationId xmlns:a16="http://schemas.microsoft.com/office/drawing/2014/main" id="{50A9C339-411B-4AF9-8B49-0A08D5E2A199}"/>
                </a:ext>
              </a:extLst>
            </p:cNvPr>
            <p:cNvSpPr/>
            <p:nvPr/>
          </p:nvSpPr>
          <p:spPr>
            <a:xfrm>
              <a:off x="2362199" y="2327892"/>
              <a:ext cx="477492" cy="26891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rtl="1">
                <a:defRPr/>
              </a:pPr>
              <a:endParaRPr lang="he-IL" sz="1350">
                <a:solidFill>
                  <a:prstClr val="white"/>
                </a:solidFill>
                <a:latin typeface="Calibri" panose="020F0502020204030204"/>
                <a:cs typeface="Arial" panose="020B0604020202020204" pitchFamily="34" charset="0"/>
              </a:endParaRPr>
            </a:p>
          </p:txBody>
        </p:sp>
        <p:sp>
          <p:nvSpPr>
            <p:cNvPr id="15" name="Rectangle 16">
              <a:extLst>
                <a:ext uri="{FF2B5EF4-FFF2-40B4-BE49-F238E27FC236}">
                  <a16:creationId xmlns:a16="http://schemas.microsoft.com/office/drawing/2014/main" id="{29EA50F5-3E59-49D0-80A4-3969E98FDB2F}"/>
                </a:ext>
              </a:extLst>
            </p:cNvPr>
            <p:cNvSpPr/>
            <p:nvPr/>
          </p:nvSpPr>
          <p:spPr>
            <a:xfrm>
              <a:off x="2372359" y="4693104"/>
              <a:ext cx="467332" cy="268911"/>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rtl="1">
                <a:defRPr/>
              </a:pPr>
              <a:endParaRPr lang="he-IL" sz="1350">
                <a:solidFill>
                  <a:prstClr val="white"/>
                </a:solidFill>
                <a:latin typeface="Calibri" panose="020F0502020204030204"/>
                <a:cs typeface="Arial" panose="020B0604020202020204" pitchFamily="34" charset="0"/>
              </a:endParaRPr>
            </a:p>
          </p:txBody>
        </p:sp>
        <p:sp>
          <p:nvSpPr>
            <p:cNvPr id="22" name="Rectangle 17">
              <a:extLst>
                <a:ext uri="{FF2B5EF4-FFF2-40B4-BE49-F238E27FC236}">
                  <a16:creationId xmlns:a16="http://schemas.microsoft.com/office/drawing/2014/main" id="{ED79D0BD-2DAA-492B-90C5-16D8F2CF1499}"/>
                </a:ext>
              </a:extLst>
            </p:cNvPr>
            <p:cNvSpPr/>
            <p:nvPr/>
          </p:nvSpPr>
          <p:spPr>
            <a:xfrm>
              <a:off x="2362199" y="5133259"/>
              <a:ext cx="477492" cy="268911"/>
            </a:xfrm>
            <a:prstGeom prst="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rtl="1">
                <a:defRPr/>
              </a:pPr>
              <a:endParaRPr lang="he-IL" sz="1350">
                <a:solidFill>
                  <a:prstClr val="white"/>
                </a:solidFill>
                <a:latin typeface="Calibri" panose="020F0502020204030204"/>
                <a:cs typeface="Arial" panose="020B0604020202020204" pitchFamily="34" charset="0"/>
              </a:endParaRPr>
            </a:p>
          </p:txBody>
        </p:sp>
        <p:sp>
          <p:nvSpPr>
            <p:cNvPr id="23" name="Rectangle 18">
              <a:extLst>
                <a:ext uri="{FF2B5EF4-FFF2-40B4-BE49-F238E27FC236}">
                  <a16:creationId xmlns:a16="http://schemas.microsoft.com/office/drawing/2014/main" id="{02F4949E-AAF0-49CE-842F-42E318F0EE38}"/>
                </a:ext>
              </a:extLst>
            </p:cNvPr>
            <p:cNvSpPr/>
            <p:nvPr/>
          </p:nvSpPr>
          <p:spPr>
            <a:xfrm>
              <a:off x="2372359" y="2860205"/>
              <a:ext cx="467332" cy="2689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rtl="1">
                <a:defRPr/>
              </a:pPr>
              <a:endParaRPr lang="he-IL" sz="1350">
                <a:solidFill>
                  <a:prstClr val="white"/>
                </a:solidFill>
                <a:latin typeface="Calibri" panose="020F0502020204030204"/>
                <a:cs typeface="Arial" panose="020B0604020202020204" pitchFamily="34" charset="0"/>
              </a:endParaRPr>
            </a:p>
          </p:txBody>
        </p:sp>
        <p:sp>
          <p:nvSpPr>
            <p:cNvPr id="24" name="Rectangle 19">
              <a:extLst>
                <a:ext uri="{FF2B5EF4-FFF2-40B4-BE49-F238E27FC236}">
                  <a16:creationId xmlns:a16="http://schemas.microsoft.com/office/drawing/2014/main" id="{AA855727-1BBA-4DD9-BDA8-749E11C4CEA7}"/>
                </a:ext>
              </a:extLst>
            </p:cNvPr>
            <p:cNvSpPr/>
            <p:nvPr/>
          </p:nvSpPr>
          <p:spPr>
            <a:xfrm>
              <a:off x="2372359" y="3341001"/>
              <a:ext cx="467332" cy="268910"/>
            </a:xfrm>
            <a:prstGeom prst="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rtl="1">
                <a:defRPr/>
              </a:pPr>
              <a:endParaRPr lang="he-IL" sz="1350">
                <a:solidFill>
                  <a:prstClr val="white"/>
                </a:solidFill>
                <a:latin typeface="Calibri" panose="020F0502020204030204"/>
                <a:cs typeface="Arial" panose="020B0604020202020204" pitchFamily="34" charset="0"/>
              </a:endParaRPr>
            </a:p>
          </p:txBody>
        </p:sp>
        <p:sp>
          <p:nvSpPr>
            <p:cNvPr id="25" name="Rectangle 20">
              <a:extLst>
                <a:ext uri="{FF2B5EF4-FFF2-40B4-BE49-F238E27FC236}">
                  <a16:creationId xmlns:a16="http://schemas.microsoft.com/office/drawing/2014/main" id="{FBE23FB1-54C7-4422-A19B-F70D683EEB7C}"/>
                </a:ext>
              </a:extLst>
            </p:cNvPr>
            <p:cNvSpPr/>
            <p:nvPr/>
          </p:nvSpPr>
          <p:spPr>
            <a:xfrm>
              <a:off x="2372359" y="3803051"/>
              <a:ext cx="467332" cy="268910"/>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rtl="1">
                <a:defRPr/>
              </a:pPr>
              <a:endParaRPr lang="he-IL" sz="1350">
                <a:solidFill>
                  <a:prstClr val="white"/>
                </a:solidFill>
                <a:latin typeface="Calibri" panose="020F0502020204030204"/>
                <a:cs typeface="Arial" panose="020B0604020202020204" pitchFamily="34" charset="0"/>
              </a:endParaRPr>
            </a:p>
          </p:txBody>
        </p:sp>
      </p:grpSp>
      <p:pic>
        <p:nvPicPr>
          <p:cNvPr id="2" name="Picture 11">
            <a:extLst>
              <a:ext uri="{FF2B5EF4-FFF2-40B4-BE49-F238E27FC236}">
                <a16:creationId xmlns:a16="http://schemas.microsoft.com/office/drawing/2014/main" id="{D3CEB49C-1EA0-524C-81F1-E37B4E75F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4" name="תמונה 3">
            <a:extLst>
              <a:ext uri="{FF2B5EF4-FFF2-40B4-BE49-F238E27FC236}">
                <a16:creationId xmlns:a16="http://schemas.microsoft.com/office/drawing/2014/main" id="{B288D54E-9FF6-0D75-D4EA-78732D576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5" name="Picture 2">
            <a:extLst>
              <a:ext uri="{FF2B5EF4-FFF2-40B4-BE49-F238E27FC236}">
                <a16:creationId xmlns:a16="http://schemas.microsoft.com/office/drawing/2014/main" id="{ADCE1753-723A-AF95-BF60-975503AC0C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מלבן 3"/>
          <p:cNvSpPr>
            <a:spLocks noChangeArrowheads="1"/>
          </p:cNvSpPr>
          <p:nvPr/>
        </p:nvSpPr>
        <p:spPr bwMode="auto">
          <a:xfrm>
            <a:off x="800100" y="915591"/>
            <a:ext cx="7038976" cy="369332"/>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rtl="0">
              <a:spcBef>
                <a:spcPct val="0"/>
              </a:spcBef>
              <a:buNone/>
            </a:pPr>
            <a:r>
              <a:rPr lang="he-IL" altLang="he-IL" sz="1800" b="1" dirty="0">
                <a:solidFill>
                  <a:srgbClr val="333399"/>
                </a:solidFill>
              </a:rPr>
              <a:t>דוגמא - תכנית אב נושאית לערכי טבע ובתי גידול ייחודיים: יער הגלבוע</a:t>
            </a:r>
          </a:p>
        </p:txBody>
      </p:sp>
      <p:pic>
        <p:nvPicPr>
          <p:cNvPr id="33795" name="תמונה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928" y="1563187"/>
            <a:ext cx="6105700" cy="408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תמונה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68628" y="1353742"/>
            <a:ext cx="2768569" cy="246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תמונה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01214" y="3819525"/>
            <a:ext cx="2368903" cy="18263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1">
            <a:extLst>
              <a:ext uri="{FF2B5EF4-FFF2-40B4-BE49-F238E27FC236}">
                <a16:creationId xmlns:a16="http://schemas.microsoft.com/office/drawing/2014/main" id="{2B2A3E77-A585-ECF6-BB5E-2D57E6D9C8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3" name="תמונה 2">
            <a:extLst>
              <a:ext uri="{FF2B5EF4-FFF2-40B4-BE49-F238E27FC236}">
                <a16:creationId xmlns:a16="http://schemas.microsoft.com/office/drawing/2014/main" id="{03A3CFAE-B9F4-4A55-CBBD-278D65B93D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4" name="Picture 2">
            <a:extLst>
              <a:ext uri="{FF2B5EF4-FFF2-40B4-BE49-F238E27FC236}">
                <a16:creationId xmlns:a16="http://schemas.microsoft.com/office/drawing/2014/main" id="{CB7DBAD3-7299-FE3A-9EFC-33B29842CE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Tree>
    <p:extLst>
      <p:ext uri="{BB962C8B-B14F-4D97-AF65-F5344CB8AC3E}">
        <p14:creationId xmlns:p14="http://schemas.microsoft.com/office/powerpoint/2010/main" val="2824349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3F902B7A-1882-425B-93C5-CA0BCDC458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8365" y="3559561"/>
            <a:ext cx="3143250" cy="2357438"/>
          </a:xfrm>
          <a:prstGeom prst="rect">
            <a:avLst/>
          </a:prstGeom>
        </p:spPr>
      </p:pic>
      <p:pic>
        <p:nvPicPr>
          <p:cNvPr id="7" name="תמונה 6">
            <a:extLst>
              <a:ext uri="{FF2B5EF4-FFF2-40B4-BE49-F238E27FC236}">
                <a16:creationId xmlns:a16="http://schemas.microsoft.com/office/drawing/2014/main" id="{A7897C2A-2692-4390-8537-D457AC65CE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205" y="1269683"/>
            <a:ext cx="3269797" cy="2452348"/>
          </a:xfrm>
          <a:prstGeom prst="rect">
            <a:avLst/>
          </a:prstGeom>
          <a:ln>
            <a:solidFill>
              <a:schemeClr val="accent4">
                <a:lumMod val="50000"/>
              </a:schemeClr>
            </a:solidFill>
          </a:ln>
        </p:spPr>
      </p:pic>
      <p:sp>
        <p:nvSpPr>
          <p:cNvPr id="5" name="כותרת 1">
            <a:extLst>
              <a:ext uri="{FF2B5EF4-FFF2-40B4-BE49-F238E27FC236}">
                <a16:creationId xmlns:a16="http://schemas.microsoft.com/office/drawing/2014/main" id="{75C14EA6-C26F-4E77-8C2B-FD2AEE231649}"/>
              </a:ext>
            </a:extLst>
          </p:cNvPr>
          <p:cNvSpPr txBox="1">
            <a:spLocks/>
          </p:cNvSpPr>
          <p:nvPr/>
        </p:nvSpPr>
        <p:spPr>
          <a:xfrm>
            <a:off x="2653902" y="995363"/>
            <a:ext cx="6175773" cy="994172"/>
          </a:xfrm>
          <a:prstGeom prst="rect">
            <a:avLst/>
          </a:prstGeom>
        </p:spPr>
        <p:txBody>
          <a:bodyPr vert="horz" lIns="68580" tIns="34290" rIns="68580" bIns="3429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he-IL" sz="3000" b="1" dirty="0">
                <a:solidFill>
                  <a:srgbClr val="5B9BD5">
                    <a:lumMod val="50000"/>
                  </a:srgbClr>
                </a:solidFill>
                <a:latin typeface="Segoe UI Semilight" panose="020B0402040204020203" pitchFamily="34" charset="0"/>
                <a:cs typeface="Segoe UI Semilight" panose="020B0402040204020203" pitchFamily="34" charset="0"/>
              </a:rPr>
              <a:t>ניהול יער בר קיימא: עקרונות</a:t>
            </a:r>
          </a:p>
        </p:txBody>
      </p:sp>
      <p:sp>
        <p:nvSpPr>
          <p:cNvPr id="2" name="תיבת טקסט 1">
            <a:extLst>
              <a:ext uri="{FF2B5EF4-FFF2-40B4-BE49-F238E27FC236}">
                <a16:creationId xmlns:a16="http://schemas.microsoft.com/office/drawing/2014/main" id="{7CAECCAB-E339-4A86-BD2C-0669EB6E0E8B}"/>
              </a:ext>
            </a:extLst>
          </p:cNvPr>
          <p:cNvSpPr txBox="1"/>
          <p:nvPr/>
        </p:nvSpPr>
        <p:spPr>
          <a:xfrm>
            <a:off x="4969976" y="2495856"/>
            <a:ext cx="3497652" cy="2539285"/>
          </a:xfrm>
          <a:prstGeom prst="rect">
            <a:avLst/>
          </a:prstGeom>
          <a:noFill/>
        </p:spPr>
        <p:txBody>
          <a:bodyPr wrap="square" rtlCol="1">
            <a:spAutoFit/>
          </a:bodyPr>
          <a:lstStyle/>
          <a:p>
            <a:pPr marL="257175" indent="-257175" algn="r" defTabSz="685800" rtl="1">
              <a:lnSpc>
                <a:spcPct val="150000"/>
              </a:lnSpc>
              <a:buFont typeface="+mj-lt"/>
              <a:buAutoNum type="arabicParenR"/>
            </a:pPr>
            <a:r>
              <a:rPr lang="he-IL" b="1" dirty="0">
                <a:solidFill>
                  <a:srgbClr val="663300"/>
                </a:solidFill>
                <a:latin typeface="Gisha" panose="020B0502040204020203" pitchFamily="34" charset="-79"/>
                <a:cs typeface="Gisha" panose="020B0502040204020203" pitchFamily="34" charset="-79"/>
              </a:rPr>
              <a:t>חיוניות, עמידות ויציבות</a:t>
            </a:r>
          </a:p>
          <a:p>
            <a:pPr marL="257175" indent="-257175" algn="r" defTabSz="685800" rtl="1">
              <a:lnSpc>
                <a:spcPct val="150000"/>
              </a:lnSpc>
              <a:buFont typeface="+mj-lt"/>
              <a:buAutoNum type="arabicParenR"/>
            </a:pPr>
            <a:r>
              <a:rPr lang="he-IL" b="1" dirty="0">
                <a:solidFill>
                  <a:srgbClr val="663300"/>
                </a:solidFill>
                <a:latin typeface="Gisha" panose="020B0502040204020203" pitchFamily="34" charset="-79"/>
                <a:cs typeface="Gisha" panose="020B0502040204020203" pitchFamily="34" charset="-79"/>
              </a:rPr>
              <a:t>רציפות</a:t>
            </a:r>
          </a:p>
          <a:p>
            <a:pPr marL="257175" indent="-257175" algn="r" defTabSz="685800" rtl="1">
              <a:lnSpc>
                <a:spcPct val="150000"/>
              </a:lnSpc>
              <a:buFont typeface="+mj-lt"/>
              <a:buAutoNum type="arabicParenR"/>
            </a:pPr>
            <a:r>
              <a:rPr lang="he-IL" b="1" dirty="0">
                <a:solidFill>
                  <a:srgbClr val="663300"/>
                </a:solidFill>
                <a:latin typeface="Gisha" panose="020B0502040204020203" pitchFamily="34" charset="-79"/>
                <a:cs typeface="Gisha" panose="020B0502040204020203" pitchFamily="34" charset="-79"/>
              </a:rPr>
              <a:t> עידוד תהליכים טבעיים</a:t>
            </a:r>
          </a:p>
          <a:p>
            <a:pPr marL="257175" indent="-257175" algn="r" defTabSz="685800" rtl="1">
              <a:lnSpc>
                <a:spcPct val="150000"/>
              </a:lnSpc>
              <a:buFont typeface="+mj-lt"/>
              <a:buAutoNum type="arabicParenR"/>
            </a:pPr>
            <a:r>
              <a:rPr lang="he-IL" b="1" dirty="0">
                <a:solidFill>
                  <a:srgbClr val="663300"/>
                </a:solidFill>
                <a:latin typeface="Gisha" panose="020B0502040204020203" pitchFamily="34" charset="-79"/>
                <a:cs typeface="Gisha" panose="020B0502040204020203" pitchFamily="34" charset="-79"/>
              </a:rPr>
              <a:t> מגוון ומורכבות</a:t>
            </a:r>
          </a:p>
          <a:p>
            <a:pPr marL="257175" indent="-257175" algn="r" defTabSz="685800" rtl="1">
              <a:lnSpc>
                <a:spcPct val="150000"/>
              </a:lnSpc>
              <a:buFont typeface="+mj-lt"/>
              <a:buAutoNum type="arabicParenR"/>
            </a:pPr>
            <a:r>
              <a:rPr lang="he-IL" b="1" dirty="0">
                <a:solidFill>
                  <a:srgbClr val="663300"/>
                </a:solidFill>
                <a:latin typeface="Gisha" panose="020B0502040204020203" pitchFamily="34" charset="-79"/>
                <a:cs typeface="Gisha" panose="020B0502040204020203" pitchFamily="34" charset="-79"/>
              </a:rPr>
              <a:t> שמירה על הסביבה</a:t>
            </a:r>
          </a:p>
          <a:p>
            <a:pPr algn="r" defTabSz="685800" rtl="1">
              <a:lnSpc>
                <a:spcPct val="150000"/>
              </a:lnSpc>
            </a:pPr>
            <a:endParaRPr lang="he-IL" b="1" dirty="0">
              <a:solidFill>
                <a:srgbClr val="C00000"/>
              </a:solidFill>
              <a:latin typeface="Gisha" panose="020B0502040204020203" pitchFamily="34" charset="-79"/>
              <a:cs typeface="Gisha" panose="020B0502040204020203" pitchFamily="34" charset="-79"/>
            </a:endParaRPr>
          </a:p>
        </p:txBody>
      </p:sp>
      <p:pic>
        <p:nvPicPr>
          <p:cNvPr id="3" name="Picture 11">
            <a:extLst>
              <a:ext uri="{FF2B5EF4-FFF2-40B4-BE49-F238E27FC236}">
                <a16:creationId xmlns:a16="http://schemas.microsoft.com/office/drawing/2014/main" id="{2A3BA8A5-C094-88EE-D3B8-6E7C9315A8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4" name="תמונה 3">
            <a:extLst>
              <a:ext uri="{FF2B5EF4-FFF2-40B4-BE49-F238E27FC236}">
                <a16:creationId xmlns:a16="http://schemas.microsoft.com/office/drawing/2014/main" id="{6A1D4599-D25E-B2F5-E5A4-438C98224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6" name="Picture 2">
            <a:extLst>
              <a:ext uri="{FF2B5EF4-FFF2-40B4-BE49-F238E27FC236}">
                <a16:creationId xmlns:a16="http://schemas.microsoft.com/office/drawing/2014/main" id="{8F17D2DC-5F1C-AAB0-0238-57A1E5AA09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
        <p:nvSpPr>
          <p:cNvPr id="4" name="כותרת 12">
            <a:extLst>
              <a:ext uri="{FF2B5EF4-FFF2-40B4-BE49-F238E27FC236}">
                <a16:creationId xmlns:a16="http://schemas.microsoft.com/office/drawing/2014/main" id="{1F0A83B0-236E-70F3-A726-50060583C01D}"/>
              </a:ext>
            </a:extLst>
          </p:cNvPr>
          <p:cNvSpPr>
            <a:spLocks noGrp="1"/>
          </p:cNvSpPr>
          <p:nvPr>
            <p:ph type="title"/>
          </p:nvPr>
        </p:nvSpPr>
        <p:spPr>
          <a:xfrm>
            <a:off x="2342014" y="727756"/>
            <a:ext cx="4761433" cy="935385"/>
          </a:xfrm>
        </p:spPr>
        <p:txBody>
          <a:bodyPr/>
          <a:lstStyle/>
          <a:p>
            <a:r>
              <a:rPr lang="he-IL" sz="3200" b="1" dirty="0">
                <a:solidFill>
                  <a:schemeClr val="accent6">
                    <a:lumMod val="50000"/>
                  </a:schemeClr>
                </a:solidFill>
                <a:latin typeface="David" panose="020E0502060401010101" pitchFamily="34" charset="-79"/>
                <a:cs typeface="Arial" panose="020B0604020202020204" pitchFamily="34" charset="0"/>
                <a:hlinkClick r:id="rId5"/>
              </a:rPr>
              <a:t>הידעת? מי סביבנו ביער</a:t>
            </a:r>
            <a:endParaRPr lang="he-IL" sz="3200" b="1" dirty="0">
              <a:solidFill>
                <a:schemeClr val="accent6">
                  <a:lumMod val="50000"/>
                </a:schemeClr>
              </a:solidFill>
              <a:latin typeface="David" panose="020E0502060401010101" pitchFamily="34" charset="-79"/>
              <a:cs typeface="Arial" panose="020B0604020202020204" pitchFamily="34" charset="0"/>
            </a:endParaRPr>
          </a:p>
        </p:txBody>
      </p:sp>
      <p:pic>
        <p:nvPicPr>
          <p:cNvPr id="6" name="תמונה 5">
            <a:extLst>
              <a:ext uri="{FF2B5EF4-FFF2-40B4-BE49-F238E27FC236}">
                <a16:creationId xmlns:a16="http://schemas.microsoft.com/office/drawing/2014/main" id="{A645D540-018E-A41A-595E-37F0213DA948}"/>
              </a:ext>
            </a:extLst>
          </p:cNvPr>
          <p:cNvPicPr>
            <a:picLocks noChangeAspect="1"/>
          </p:cNvPicPr>
          <p:nvPr/>
        </p:nvPicPr>
        <p:blipFill rotWithShape="1">
          <a:blip r:embed="rId6"/>
          <a:srcRect l="6800" t="8234" r="2147" b="6444"/>
          <a:stretch/>
        </p:blipFill>
        <p:spPr>
          <a:xfrm>
            <a:off x="3635896" y="2363093"/>
            <a:ext cx="5051101" cy="3549940"/>
          </a:xfrm>
          <a:prstGeom prst="rect">
            <a:avLst/>
          </a:prstGeom>
          <a:ln>
            <a:noFill/>
          </a:ln>
          <a:effectLst>
            <a:outerShdw blurRad="292100" dist="139700" dir="2700000" algn="tl" rotWithShape="0">
              <a:srgbClr val="333333">
                <a:alpha val="65000"/>
              </a:srgbClr>
            </a:outerShdw>
          </a:effectLst>
        </p:spPr>
      </p:pic>
      <p:pic>
        <p:nvPicPr>
          <p:cNvPr id="7" name="Picture 5">
            <a:extLst>
              <a:ext uri="{FF2B5EF4-FFF2-40B4-BE49-F238E27FC236}">
                <a16:creationId xmlns:a16="http://schemas.microsoft.com/office/drawing/2014/main" id="{5734E17E-DEAB-297A-D068-87559840B15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887" y="2405407"/>
            <a:ext cx="2610857" cy="3439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49450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
        <p:nvSpPr>
          <p:cNvPr id="4" name="כותרת 12">
            <a:extLst>
              <a:ext uri="{FF2B5EF4-FFF2-40B4-BE49-F238E27FC236}">
                <a16:creationId xmlns:a16="http://schemas.microsoft.com/office/drawing/2014/main" id="{39EF17CF-E98E-0B1B-3F50-010FAC366771}"/>
              </a:ext>
            </a:extLst>
          </p:cNvPr>
          <p:cNvSpPr>
            <a:spLocks noGrp="1"/>
          </p:cNvSpPr>
          <p:nvPr>
            <p:ph type="title"/>
          </p:nvPr>
        </p:nvSpPr>
        <p:spPr>
          <a:xfrm>
            <a:off x="4921879" y="1568023"/>
            <a:ext cx="3528571" cy="754309"/>
          </a:xfrm>
        </p:spPr>
        <p:txBody>
          <a:bodyPr>
            <a:normAutofit fontScale="90000"/>
          </a:bodyPr>
          <a:lstStyle/>
          <a:p>
            <a:pPr algn="ctr"/>
            <a:r>
              <a:rPr lang="he-IL" sz="3200" b="1" dirty="0">
                <a:solidFill>
                  <a:schemeClr val="accent6">
                    <a:lumMod val="50000"/>
                  </a:schemeClr>
                </a:solidFill>
                <a:latin typeface="David" panose="020E0502060401010101" pitchFamily="34" charset="-79"/>
                <a:cs typeface="Arial" panose="020B0604020202020204" pitchFamily="34" charset="0"/>
                <a:hlinkClick r:id="rId5"/>
              </a:rPr>
              <a:t>למה עץ? </a:t>
            </a:r>
            <a:br>
              <a:rPr lang="he-IL" sz="3200" b="1" dirty="0">
                <a:solidFill>
                  <a:schemeClr val="accent6">
                    <a:lumMod val="50000"/>
                  </a:schemeClr>
                </a:solidFill>
                <a:latin typeface="David" panose="020E0502060401010101" pitchFamily="34" charset="-79"/>
                <a:cs typeface="Arial" panose="020B0604020202020204" pitchFamily="34" charset="0"/>
                <a:hlinkClick r:id="rId5"/>
              </a:rPr>
            </a:br>
            <a:r>
              <a:rPr lang="he-IL" sz="2400" b="1" dirty="0">
                <a:solidFill>
                  <a:schemeClr val="accent6">
                    <a:lumMod val="50000"/>
                  </a:schemeClr>
                </a:solidFill>
                <a:latin typeface="David" panose="020E0502060401010101" pitchFamily="34" charset="-79"/>
                <a:cs typeface="Arial" panose="020B0604020202020204" pitchFamily="34" charset="0"/>
                <a:hlinkClick r:id="rId5"/>
              </a:rPr>
              <a:t>(פנטומימת יער)</a:t>
            </a:r>
            <a:endParaRPr lang="he-IL" sz="2400" b="1" dirty="0">
              <a:solidFill>
                <a:schemeClr val="accent6">
                  <a:lumMod val="50000"/>
                </a:schemeClr>
              </a:solidFill>
              <a:latin typeface="David" panose="020E0502060401010101" pitchFamily="34" charset="-79"/>
              <a:cs typeface="Arial" panose="020B0604020202020204" pitchFamily="34" charset="0"/>
            </a:endParaRPr>
          </a:p>
        </p:txBody>
      </p:sp>
      <p:pic>
        <p:nvPicPr>
          <p:cNvPr id="6" name="תמונה 5">
            <a:extLst>
              <a:ext uri="{FF2B5EF4-FFF2-40B4-BE49-F238E27FC236}">
                <a16:creationId xmlns:a16="http://schemas.microsoft.com/office/drawing/2014/main" id="{919BC5EA-D685-2242-8FB0-87B9B4A3CBB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6149" y="3202414"/>
            <a:ext cx="1657937" cy="2807768"/>
          </a:xfrm>
          <a:prstGeom prst="rect">
            <a:avLst/>
          </a:prstGeom>
          <a:ln>
            <a:noFill/>
          </a:ln>
          <a:effectLst>
            <a:outerShdw blurRad="292100" dist="139700" dir="2700000" algn="tl" rotWithShape="0">
              <a:srgbClr val="333333">
                <a:alpha val="65000"/>
              </a:srgbClr>
            </a:outerShdw>
          </a:effectLst>
        </p:spPr>
      </p:pic>
      <p:pic>
        <p:nvPicPr>
          <p:cNvPr id="7" name="Picture 4">
            <a:extLst>
              <a:ext uri="{FF2B5EF4-FFF2-40B4-BE49-F238E27FC236}">
                <a16:creationId xmlns:a16="http://schemas.microsoft.com/office/drawing/2014/main" id="{D4765D6E-251C-4E89-259F-F3970E176D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71449">
            <a:off x="6780088" y="2896523"/>
            <a:ext cx="1897869" cy="2211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כותרת 12">
            <a:extLst>
              <a:ext uri="{FF2B5EF4-FFF2-40B4-BE49-F238E27FC236}">
                <a16:creationId xmlns:a16="http://schemas.microsoft.com/office/drawing/2014/main" id="{71F481DE-D2D6-F2BC-1CE3-4E53B3689B20}"/>
              </a:ext>
            </a:extLst>
          </p:cNvPr>
          <p:cNvSpPr txBox="1">
            <a:spLocks/>
          </p:cNvSpPr>
          <p:nvPr/>
        </p:nvSpPr>
        <p:spPr>
          <a:xfrm>
            <a:off x="142019" y="1179636"/>
            <a:ext cx="4687737" cy="898178"/>
          </a:xfrm>
          <a:prstGeom prst="rect">
            <a:avLst/>
          </a:prstGeom>
        </p:spPr>
        <p:txBody>
          <a:bodyPr vert="horz" lIns="91440" tIns="45720" rIns="91440" bIns="45720" rtlCol="1" anchor="ctr">
            <a:norm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r>
              <a:rPr lang="he-IL" sz="2800" b="1" dirty="0">
                <a:solidFill>
                  <a:schemeClr val="accent6">
                    <a:lumMod val="50000"/>
                  </a:schemeClr>
                </a:solidFill>
                <a:latin typeface="David" panose="020E0502060401010101" pitchFamily="34" charset="-79"/>
                <a:cs typeface="Arial" panose="020B0604020202020204" pitchFamily="34" charset="0"/>
                <a:hlinkClick r:id="rId8"/>
              </a:rPr>
              <a:t>פתגמי יער </a:t>
            </a:r>
            <a:r>
              <a:rPr lang="he-IL" sz="2400" b="1" dirty="0">
                <a:solidFill>
                  <a:schemeClr val="accent6">
                    <a:lumMod val="50000"/>
                  </a:schemeClr>
                </a:solidFill>
                <a:latin typeface="David" panose="020E0502060401010101" pitchFamily="34" charset="-79"/>
                <a:cs typeface="Arial" panose="020B0604020202020204" pitchFamily="34" charset="0"/>
                <a:hlinkClick r:id="rId8"/>
              </a:rPr>
              <a:t>(חידות בציורים)</a:t>
            </a:r>
            <a:endParaRPr lang="he-IL" sz="2400" b="1" dirty="0">
              <a:solidFill>
                <a:schemeClr val="accent6">
                  <a:lumMod val="50000"/>
                </a:schemeClr>
              </a:solidFill>
              <a:latin typeface="David" panose="020E0502060401010101" pitchFamily="34" charset="-79"/>
              <a:cs typeface="Arial" panose="020B0604020202020204" pitchFamily="34" charset="0"/>
            </a:endParaRPr>
          </a:p>
        </p:txBody>
      </p:sp>
      <p:pic>
        <p:nvPicPr>
          <p:cNvPr id="9" name="תמונה 8">
            <a:extLst>
              <a:ext uri="{FF2B5EF4-FFF2-40B4-BE49-F238E27FC236}">
                <a16:creationId xmlns:a16="http://schemas.microsoft.com/office/drawing/2014/main" id="{9DF737B7-31F1-5814-CE54-DE00D31854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4127" y="2189197"/>
            <a:ext cx="2612816" cy="1847409"/>
          </a:xfrm>
          <a:prstGeom prst="rect">
            <a:avLst/>
          </a:prstGeom>
          <a:ln>
            <a:noFill/>
          </a:ln>
          <a:effectLst>
            <a:outerShdw blurRad="292100" dist="139700" dir="2700000" algn="tl" rotWithShape="0">
              <a:srgbClr val="333333">
                <a:alpha val="65000"/>
              </a:srgbClr>
            </a:outerShdw>
          </a:effectLst>
        </p:spPr>
      </p:pic>
      <p:pic>
        <p:nvPicPr>
          <p:cNvPr id="10" name="תמונה 9">
            <a:extLst>
              <a:ext uri="{FF2B5EF4-FFF2-40B4-BE49-F238E27FC236}">
                <a16:creationId xmlns:a16="http://schemas.microsoft.com/office/drawing/2014/main" id="{1E7927C5-9FB4-93AC-EFAA-C502877B78B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9632" y="4259372"/>
            <a:ext cx="2612819" cy="1847409"/>
          </a:xfrm>
          <a:prstGeom prst="rect">
            <a:avLst/>
          </a:prstGeom>
          <a:ln>
            <a:noFill/>
          </a:ln>
          <a:effectLst>
            <a:outerShdw blurRad="292100" dist="139700" dir="2700000" algn="tl" rotWithShape="0">
              <a:srgbClr val="333333">
                <a:alpha val="65000"/>
              </a:srgbClr>
            </a:outerShdw>
          </a:effectLst>
        </p:spPr>
      </p:pic>
      <p:sp>
        <p:nvSpPr>
          <p:cNvPr id="11" name="תיבת טקסט 10">
            <a:extLst>
              <a:ext uri="{FF2B5EF4-FFF2-40B4-BE49-F238E27FC236}">
                <a16:creationId xmlns:a16="http://schemas.microsoft.com/office/drawing/2014/main" id="{7D7AB4EF-3D94-A944-0A96-43E2B20F4A7A}"/>
              </a:ext>
            </a:extLst>
          </p:cNvPr>
          <p:cNvSpPr txBox="1"/>
          <p:nvPr/>
        </p:nvSpPr>
        <p:spPr>
          <a:xfrm>
            <a:off x="2947957" y="458831"/>
            <a:ext cx="3456384" cy="584775"/>
          </a:xfrm>
          <a:prstGeom prst="rect">
            <a:avLst/>
          </a:prstGeom>
          <a:noFill/>
        </p:spPr>
        <p:txBody>
          <a:bodyPr wrap="square" rtlCol="1">
            <a:spAutoFit/>
          </a:bodyPr>
          <a:lstStyle/>
          <a:p>
            <a:pPr algn="ctr"/>
            <a:r>
              <a:rPr lang="he-IL" sz="3200" b="1" dirty="0">
                <a:solidFill>
                  <a:schemeClr val="accent6">
                    <a:lumMod val="50000"/>
                  </a:schemeClr>
                </a:solidFill>
                <a:latin typeface="David" panose="020E0502060401010101" pitchFamily="34" charset="-79"/>
                <a:ea typeface="+mj-ea"/>
                <a:cs typeface="Arial" panose="020B0604020202020204" pitchFamily="34" charset="0"/>
                <a:hlinkClick r:id="rId11"/>
              </a:rPr>
              <a:t>חידות</a:t>
            </a:r>
            <a:r>
              <a:rPr lang="he-IL" dirty="0">
                <a:hlinkClick r:id="rId11"/>
              </a:rPr>
              <a:t> </a:t>
            </a:r>
            <a:r>
              <a:rPr lang="he-IL" sz="3200" b="1" dirty="0">
                <a:solidFill>
                  <a:schemeClr val="accent6">
                    <a:lumMod val="50000"/>
                  </a:schemeClr>
                </a:solidFill>
                <a:latin typeface="David" panose="020E0502060401010101" pitchFamily="34" charset="-79"/>
                <a:ea typeface="+mj-ea"/>
                <a:cs typeface="Arial" panose="020B0604020202020204" pitchFamily="34" charset="0"/>
                <a:hlinkClick r:id="rId11"/>
              </a:rPr>
              <a:t>והפעלות</a:t>
            </a:r>
            <a:endParaRPr lang="he-IL" sz="3200" b="1" dirty="0">
              <a:solidFill>
                <a:schemeClr val="accent6">
                  <a:lumMod val="50000"/>
                </a:schemeClr>
              </a:solidFill>
              <a:latin typeface="David" panose="020E0502060401010101" pitchFamily="34" charset="-79"/>
              <a:ea typeface="+mj-ea"/>
              <a:cs typeface="Arial" panose="020B0604020202020204" pitchFamily="34" charset="0"/>
            </a:endParaRPr>
          </a:p>
        </p:txBody>
      </p:sp>
    </p:spTree>
    <p:extLst>
      <p:ext uri="{BB962C8B-B14F-4D97-AF65-F5344CB8AC3E}">
        <p14:creationId xmlns:p14="http://schemas.microsoft.com/office/powerpoint/2010/main" val="3697059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
        <p:nvSpPr>
          <p:cNvPr id="4" name="כותרת 12">
            <a:extLst>
              <a:ext uri="{FF2B5EF4-FFF2-40B4-BE49-F238E27FC236}">
                <a16:creationId xmlns:a16="http://schemas.microsoft.com/office/drawing/2014/main" id="{FE51EB7E-9211-AE61-F44C-37B8C61CF8B5}"/>
              </a:ext>
            </a:extLst>
          </p:cNvPr>
          <p:cNvSpPr>
            <a:spLocks noGrp="1"/>
          </p:cNvSpPr>
          <p:nvPr>
            <p:ph type="title"/>
          </p:nvPr>
        </p:nvSpPr>
        <p:spPr>
          <a:xfrm>
            <a:off x="2054960" y="105966"/>
            <a:ext cx="4770339" cy="935385"/>
          </a:xfrm>
        </p:spPr>
        <p:txBody>
          <a:bodyPr/>
          <a:lstStyle/>
          <a:p>
            <a:pPr algn="ctr"/>
            <a:r>
              <a:rPr lang="he-IL" sz="3200" b="1" dirty="0">
                <a:solidFill>
                  <a:schemeClr val="accent6">
                    <a:lumMod val="50000"/>
                  </a:schemeClr>
                </a:solidFill>
                <a:latin typeface="David" panose="020E0502060401010101" pitchFamily="34" charset="-79"/>
                <a:cs typeface="Arial" panose="020B0604020202020204" pitchFamily="34" charset="0"/>
                <a:hlinkClick r:id="rId5"/>
              </a:rPr>
              <a:t>הרפתקה ביער</a:t>
            </a:r>
            <a:endParaRPr lang="he-IL" sz="3200" b="1" dirty="0">
              <a:solidFill>
                <a:schemeClr val="accent6">
                  <a:lumMod val="50000"/>
                </a:schemeClr>
              </a:solidFill>
              <a:latin typeface="David" panose="020E0502060401010101" pitchFamily="34" charset="-79"/>
              <a:cs typeface="Arial" panose="020B0604020202020204" pitchFamily="34" charset="0"/>
            </a:endParaRPr>
          </a:p>
        </p:txBody>
      </p:sp>
      <p:pic>
        <p:nvPicPr>
          <p:cNvPr id="6" name="תמונה 5">
            <a:extLst>
              <a:ext uri="{FF2B5EF4-FFF2-40B4-BE49-F238E27FC236}">
                <a16:creationId xmlns:a16="http://schemas.microsoft.com/office/drawing/2014/main" id="{E4A9A840-1D9C-134C-C3C5-60D230CD6138}"/>
              </a:ext>
            </a:extLst>
          </p:cNvPr>
          <p:cNvPicPr>
            <a:picLocks noChangeAspect="1"/>
          </p:cNvPicPr>
          <p:nvPr/>
        </p:nvPicPr>
        <p:blipFill rotWithShape="1">
          <a:blip r:embed="rId6"/>
          <a:srcRect l="37271" t="12595" r="43359" b="10625"/>
          <a:stretch/>
        </p:blipFill>
        <p:spPr>
          <a:xfrm>
            <a:off x="5004594" y="1334856"/>
            <a:ext cx="2035611" cy="4536504"/>
          </a:xfrm>
          <a:prstGeom prst="rect">
            <a:avLst/>
          </a:prstGeom>
          <a:ln>
            <a:noFill/>
          </a:ln>
          <a:effectLst>
            <a:outerShdw blurRad="292100" dist="139700" dir="2700000" algn="tl" rotWithShape="0">
              <a:srgbClr val="333333">
                <a:alpha val="65000"/>
              </a:srgbClr>
            </a:outerShdw>
          </a:effectLst>
        </p:spPr>
      </p:pic>
      <p:pic>
        <p:nvPicPr>
          <p:cNvPr id="7" name="Picture 3">
            <a:extLst>
              <a:ext uri="{FF2B5EF4-FFF2-40B4-BE49-F238E27FC236}">
                <a16:creationId xmlns:a16="http://schemas.microsoft.com/office/drawing/2014/main" id="{1A0F334C-4BB3-52B0-5566-EF9543218A1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907704" y="1329386"/>
            <a:ext cx="1988756" cy="4593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95648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pic>
        <p:nvPicPr>
          <p:cNvPr id="4" name="תמונה 3">
            <a:extLst>
              <a:ext uri="{FF2B5EF4-FFF2-40B4-BE49-F238E27FC236}">
                <a16:creationId xmlns:a16="http://schemas.microsoft.com/office/drawing/2014/main" id="{A28379D6-FA45-399F-5CFF-8CAC1697F7AF}"/>
              </a:ext>
            </a:extLst>
          </p:cNvPr>
          <p:cNvPicPr>
            <a:picLocks noChangeAspect="1"/>
          </p:cNvPicPr>
          <p:nvPr/>
        </p:nvPicPr>
        <p:blipFill>
          <a:blip r:embed="rId5"/>
          <a:stretch>
            <a:fillRect/>
          </a:stretch>
        </p:blipFill>
        <p:spPr>
          <a:xfrm>
            <a:off x="611560" y="1377485"/>
            <a:ext cx="3467903" cy="4355521"/>
          </a:xfrm>
          <a:prstGeom prst="rect">
            <a:avLst/>
          </a:prstGeom>
        </p:spPr>
      </p:pic>
      <p:sp>
        <p:nvSpPr>
          <p:cNvPr id="6" name="TextBox 13">
            <a:extLst>
              <a:ext uri="{FF2B5EF4-FFF2-40B4-BE49-F238E27FC236}">
                <a16:creationId xmlns:a16="http://schemas.microsoft.com/office/drawing/2014/main" id="{D367C9E1-90E6-DF4E-E60A-BF6661790C2B}"/>
              </a:ext>
            </a:extLst>
          </p:cNvPr>
          <p:cNvSpPr txBox="1"/>
          <p:nvPr/>
        </p:nvSpPr>
        <p:spPr>
          <a:xfrm>
            <a:off x="4265538" y="1478169"/>
            <a:ext cx="4584210" cy="4093428"/>
          </a:xfrm>
          <a:prstGeom prst="rect">
            <a:avLst/>
          </a:prstGeom>
          <a:noFill/>
        </p:spPr>
        <p:txBody>
          <a:bodyPr wrap="square" rtlCol="1">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he-IL" sz="2000" b="1" i="0" u="sng" strike="noStrike" kern="0" cap="none" spc="0" normalizeH="0" baseline="0" noProof="0" dirty="0">
                <a:ln>
                  <a:noFill/>
                </a:ln>
                <a:solidFill>
                  <a:prstClr val="black"/>
                </a:solidFill>
                <a:effectLst/>
                <a:uLnTx/>
                <a:uFillTx/>
              </a:rPr>
              <a:t>עדויות אפשריות לקיומו של יער / חורש בא"י בתקפות קדומות</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he-IL" sz="2000" b="0" i="0"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he-IL" sz="2000" b="0" i="0" u="none" strike="noStrike" kern="0" cap="none" spc="0" normalizeH="0" baseline="0" noProof="0" dirty="0">
                <a:ln>
                  <a:noFill/>
                </a:ln>
                <a:solidFill>
                  <a:prstClr val="black"/>
                </a:solidFill>
                <a:effectLst/>
                <a:uLnTx/>
                <a:uFillTx/>
              </a:rPr>
              <a:t>"ויאמר גד הנביא אל-דוד, לא תשב במצודה--לך ובאת-לך, ארץ יהודה; וילך דוד, ויבא יער חרת." (שמואל א', כ"ב, ה')</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he-IL" sz="2000" b="0" i="0"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he-IL" sz="2000" b="0" i="0" u="none" strike="noStrike" kern="0" cap="none" spc="0" normalizeH="0" baseline="0" noProof="0" dirty="0">
              <a:ln>
                <a:noFill/>
              </a:ln>
              <a:solidFill>
                <a:prstClr val="black"/>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he-IL" sz="2000" b="0" i="0" u="none" strike="noStrike" kern="0" cap="none" spc="0" normalizeH="0" baseline="0" noProof="0" dirty="0">
                <a:ln>
                  <a:noFill/>
                </a:ln>
                <a:solidFill>
                  <a:prstClr val="black"/>
                </a:solidFill>
                <a:effectLst/>
                <a:uLnTx/>
                <a:uFillTx/>
              </a:rPr>
              <a:t>"ויאמר אליהם יהושע אם עם רב אתה עלה לך היערה ובראת לך שם בארץ הפרזי והרפאים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he-IL" sz="2000" b="0" i="0" u="none" strike="noStrike" kern="0" cap="none" spc="0" normalizeH="0" baseline="0" noProof="0" dirty="0">
                <a:ln>
                  <a:noFill/>
                </a:ln>
                <a:solidFill>
                  <a:prstClr val="black"/>
                </a:solidFill>
                <a:effectLst/>
                <a:uLnTx/>
                <a:uFillTx/>
              </a:rPr>
              <a:t>כי אץ לך הר אפרים.....כי הר יהיה לך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he-IL" sz="2000" b="0" i="0" u="none" strike="noStrike" kern="0" cap="none" spc="0" normalizeH="0" baseline="0" noProof="0" dirty="0">
                <a:ln>
                  <a:noFill/>
                </a:ln>
                <a:solidFill>
                  <a:prstClr val="black"/>
                </a:solidFill>
                <a:effectLst/>
                <a:uLnTx/>
                <a:uFillTx/>
              </a:rPr>
              <a:t>כי יער הוא ובראתו והיה לך תצאתיו.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he-IL" sz="2000" b="0" i="0" u="none" strike="noStrike" kern="0" cap="none" spc="0" normalizeH="0" baseline="0" noProof="0" dirty="0">
                <a:ln>
                  <a:noFill/>
                </a:ln>
                <a:solidFill>
                  <a:prstClr val="black"/>
                </a:solidFill>
                <a:effectLst/>
                <a:uLnTx/>
                <a:uFillTx/>
              </a:rPr>
              <a:t>(יהושע, י"ז, ט"ו– י"ח)</a:t>
            </a:r>
          </a:p>
        </p:txBody>
      </p:sp>
      <p:sp>
        <p:nvSpPr>
          <p:cNvPr id="7" name="כותרת 12">
            <a:extLst>
              <a:ext uri="{FF2B5EF4-FFF2-40B4-BE49-F238E27FC236}">
                <a16:creationId xmlns:a16="http://schemas.microsoft.com/office/drawing/2014/main" id="{445A18D3-0D40-A09C-B968-D31766B1FD29}"/>
              </a:ext>
            </a:extLst>
          </p:cNvPr>
          <p:cNvSpPr txBox="1">
            <a:spLocks/>
          </p:cNvSpPr>
          <p:nvPr/>
        </p:nvSpPr>
        <p:spPr bwMode="auto">
          <a:xfrm>
            <a:off x="2285667" y="305051"/>
            <a:ext cx="4787970" cy="73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he-IL" sz="2400" b="1" i="0" u="none" strike="noStrike" kern="1200" cap="none" spc="0" normalizeH="0" baseline="0" noProof="0" dirty="0">
                <a:ln>
                  <a:noFill/>
                </a:ln>
                <a:solidFill>
                  <a:srgbClr val="F79646">
                    <a:lumMod val="50000"/>
                  </a:srgbClr>
                </a:solidFill>
                <a:effectLst/>
                <a:uLnTx/>
                <a:uFillTx/>
                <a:latin typeface="David" panose="020E0502060401010101" pitchFamily="34" charset="-79"/>
                <a:ea typeface="+mj-ea"/>
                <a:cs typeface="Arial" panose="020B0604020202020204" pitchFamily="34" charset="0"/>
              </a:rPr>
              <a:t>מהו הצומח הטבעי של הארץ?</a:t>
            </a:r>
          </a:p>
        </p:txBody>
      </p:sp>
    </p:spTree>
    <p:extLst>
      <p:ext uri="{BB962C8B-B14F-4D97-AF65-F5344CB8AC3E}">
        <p14:creationId xmlns:p14="http://schemas.microsoft.com/office/powerpoint/2010/main" val="3549469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
        <p:nvSpPr>
          <p:cNvPr id="4" name="כותרת 12">
            <a:extLst>
              <a:ext uri="{FF2B5EF4-FFF2-40B4-BE49-F238E27FC236}">
                <a16:creationId xmlns:a16="http://schemas.microsoft.com/office/drawing/2014/main" id="{CCAB294A-759A-93F9-104B-42A4F12C9D8D}"/>
              </a:ext>
            </a:extLst>
          </p:cNvPr>
          <p:cNvSpPr>
            <a:spLocks noGrp="1"/>
          </p:cNvSpPr>
          <p:nvPr>
            <p:ph type="title"/>
          </p:nvPr>
        </p:nvSpPr>
        <p:spPr>
          <a:xfrm>
            <a:off x="3203848" y="447732"/>
            <a:ext cx="2376264" cy="935385"/>
          </a:xfrm>
        </p:spPr>
        <p:txBody>
          <a:bodyPr>
            <a:normAutofit fontScale="90000"/>
          </a:bodyPr>
          <a:lstStyle/>
          <a:p>
            <a:pPr algn="ctr"/>
            <a:r>
              <a:rPr lang="he-IL" sz="3200" b="1" dirty="0">
                <a:solidFill>
                  <a:schemeClr val="accent6">
                    <a:lumMod val="50000"/>
                  </a:schemeClr>
                </a:solidFill>
                <a:latin typeface="David" panose="020E0502060401010101" pitchFamily="34" charset="-79"/>
                <a:cs typeface="Arial" panose="020B0604020202020204" pitchFamily="34" charset="0"/>
                <a:hlinkClick r:id="rId5"/>
              </a:rPr>
              <a:t>דפי שיח - </a:t>
            </a:r>
            <a:br>
              <a:rPr lang="he-IL" sz="3200" b="1" dirty="0">
                <a:solidFill>
                  <a:schemeClr val="accent6">
                    <a:lumMod val="50000"/>
                  </a:schemeClr>
                </a:solidFill>
                <a:latin typeface="David" panose="020E0502060401010101" pitchFamily="34" charset="-79"/>
                <a:cs typeface="Arial" panose="020B0604020202020204" pitchFamily="34" charset="0"/>
                <a:hlinkClick r:id="rId5"/>
              </a:rPr>
            </a:br>
            <a:r>
              <a:rPr lang="he-IL" sz="3200" b="1" dirty="0">
                <a:solidFill>
                  <a:schemeClr val="accent6">
                    <a:lumMod val="50000"/>
                  </a:schemeClr>
                </a:solidFill>
                <a:latin typeface="David" panose="020E0502060401010101" pitchFamily="34" charset="-79"/>
                <a:cs typeface="Arial" panose="020B0604020202020204" pitchFamily="34" charset="0"/>
                <a:hlinkClick r:id="rId5"/>
              </a:rPr>
              <a:t>דילמות יער</a:t>
            </a:r>
            <a:endParaRPr lang="he-IL" sz="3200" b="1" dirty="0">
              <a:solidFill>
                <a:schemeClr val="accent6">
                  <a:lumMod val="50000"/>
                </a:schemeClr>
              </a:solidFill>
              <a:latin typeface="David" panose="020E0502060401010101" pitchFamily="34" charset="-79"/>
              <a:cs typeface="Arial" panose="020B0604020202020204" pitchFamily="34" charset="0"/>
            </a:endParaRPr>
          </a:p>
        </p:txBody>
      </p:sp>
      <p:pic>
        <p:nvPicPr>
          <p:cNvPr id="7" name="תמונה 6">
            <a:extLst>
              <a:ext uri="{FF2B5EF4-FFF2-40B4-BE49-F238E27FC236}">
                <a16:creationId xmlns:a16="http://schemas.microsoft.com/office/drawing/2014/main" id="{40E950EB-BD1A-2188-8428-EC62B659059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rot="1243482">
            <a:off x="1347639" y="1462176"/>
            <a:ext cx="2426845" cy="3933648"/>
          </a:xfrm>
          <a:prstGeom prst="rect">
            <a:avLst/>
          </a:prstGeom>
          <a:ln>
            <a:noFill/>
          </a:ln>
          <a:effectLst>
            <a:outerShdw blurRad="292100" dist="139700" dir="2700000" algn="tl" rotWithShape="0">
              <a:srgbClr val="333333">
                <a:alpha val="65000"/>
              </a:srgbClr>
            </a:outerShdw>
          </a:effectLst>
        </p:spPr>
      </p:pic>
      <p:pic>
        <p:nvPicPr>
          <p:cNvPr id="9" name="תמונה 8">
            <a:extLst>
              <a:ext uri="{FF2B5EF4-FFF2-40B4-BE49-F238E27FC236}">
                <a16:creationId xmlns:a16="http://schemas.microsoft.com/office/drawing/2014/main" id="{476E0E71-150D-0824-CF39-2E1E0294F58E}"/>
              </a:ext>
            </a:extLst>
          </p:cNvPr>
          <p:cNvPicPr>
            <a:picLocks noChangeAspect="1"/>
          </p:cNvPicPr>
          <p:nvPr/>
        </p:nvPicPr>
        <p:blipFill rotWithShape="1">
          <a:blip r:embed="rId7"/>
          <a:srcRect l="3199" t="1952" r="7623" b="2415"/>
          <a:stretch/>
        </p:blipFill>
        <p:spPr>
          <a:xfrm rot="20863405">
            <a:off x="3635896" y="2636913"/>
            <a:ext cx="2039298" cy="3528392"/>
          </a:xfrm>
          <a:prstGeom prst="rect">
            <a:avLst/>
          </a:prstGeom>
        </p:spPr>
      </p:pic>
      <p:pic>
        <p:nvPicPr>
          <p:cNvPr id="11" name="תמונה 10">
            <a:extLst>
              <a:ext uri="{FF2B5EF4-FFF2-40B4-BE49-F238E27FC236}">
                <a16:creationId xmlns:a16="http://schemas.microsoft.com/office/drawing/2014/main" id="{48D68E2A-476C-C551-FA03-A17092E2EA83}"/>
              </a:ext>
            </a:extLst>
          </p:cNvPr>
          <p:cNvPicPr>
            <a:picLocks noChangeAspect="1"/>
          </p:cNvPicPr>
          <p:nvPr/>
        </p:nvPicPr>
        <p:blipFill>
          <a:blip r:embed="rId8"/>
          <a:stretch>
            <a:fillRect/>
          </a:stretch>
        </p:blipFill>
        <p:spPr>
          <a:xfrm>
            <a:off x="6224701" y="1844824"/>
            <a:ext cx="2192772" cy="4017893"/>
          </a:xfrm>
          <a:prstGeom prst="rect">
            <a:avLst/>
          </a:prstGeom>
        </p:spPr>
      </p:pic>
    </p:spTree>
    <p:extLst>
      <p:ext uri="{BB962C8B-B14F-4D97-AF65-F5344CB8AC3E}">
        <p14:creationId xmlns:p14="http://schemas.microsoft.com/office/powerpoint/2010/main" val="1257387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
        <p:nvSpPr>
          <p:cNvPr id="10" name="כותרת 12">
            <a:extLst>
              <a:ext uri="{FF2B5EF4-FFF2-40B4-BE49-F238E27FC236}">
                <a16:creationId xmlns:a16="http://schemas.microsoft.com/office/drawing/2014/main" id="{D6467352-1AE5-1780-8EEB-600A1366E3B8}"/>
              </a:ext>
            </a:extLst>
          </p:cNvPr>
          <p:cNvSpPr>
            <a:spLocks noGrp="1"/>
          </p:cNvSpPr>
          <p:nvPr>
            <p:ph type="title"/>
          </p:nvPr>
        </p:nvSpPr>
        <p:spPr>
          <a:xfrm>
            <a:off x="1726414" y="408989"/>
            <a:ext cx="6229104" cy="754308"/>
          </a:xfrm>
        </p:spPr>
        <p:txBody>
          <a:bodyPr>
            <a:normAutofit/>
          </a:bodyPr>
          <a:lstStyle/>
          <a:p>
            <a:pPr algn="ctr"/>
            <a:r>
              <a:rPr lang="he-IL" sz="4000" b="1" dirty="0">
                <a:solidFill>
                  <a:schemeClr val="accent6">
                    <a:lumMod val="50000"/>
                  </a:schemeClr>
                </a:solidFill>
                <a:latin typeface="David" panose="020E0502060401010101" pitchFamily="34" charset="-79"/>
                <a:cs typeface="Arial" panose="020B0604020202020204" pitchFamily="34" charset="0"/>
              </a:rPr>
              <a:t>והכל גם באינטרנט</a:t>
            </a:r>
          </a:p>
        </p:txBody>
      </p:sp>
      <p:sp>
        <p:nvSpPr>
          <p:cNvPr id="11" name="TextBox 17">
            <a:extLst>
              <a:ext uri="{FF2B5EF4-FFF2-40B4-BE49-F238E27FC236}">
                <a16:creationId xmlns:a16="http://schemas.microsoft.com/office/drawing/2014/main" id="{B2552763-8B6D-387B-72AA-B5B83333ED77}"/>
              </a:ext>
            </a:extLst>
          </p:cNvPr>
          <p:cNvSpPr txBox="1"/>
          <p:nvPr/>
        </p:nvSpPr>
        <p:spPr>
          <a:xfrm>
            <a:off x="1047088" y="1497603"/>
            <a:ext cx="7703353" cy="4278094"/>
          </a:xfrm>
          <a:prstGeom prst="rect">
            <a:avLst/>
          </a:prstGeom>
          <a:noFill/>
        </p:spPr>
        <p:txBody>
          <a:bodyPr wrap="square" rtlCol="1">
            <a:spAutoFit/>
          </a:bodyPr>
          <a:lstStyle/>
          <a:p>
            <a:pPr algn="ctr" rtl="1"/>
            <a:r>
              <a:rPr lang="he-IL" sz="2400" b="1" dirty="0">
                <a:hlinkClick r:id="rId5"/>
              </a:rPr>
              <a:t>אתר קק"ל</a:t>
            </a:r>
            <a:endParaRPr lang="he-IL" sz="2400" b="1" dirty="0"/>
          </a:p>
          <a:p>
            <a:pPr algn="ctr" rtl="1"/>
            <a:endParaRPr lang="he-IL" sz="2400" b="1" dirty="0"/>
          </a:p>
          <a:p>
            <a:pPr algn="ctr" rtl="1"/>
            <a:endParaRPr lang="he-IL" sz="2400" b="1" dirty="0"/>
          </a:p>
          <a:p>
            <a:pPr algn="ctr" rtl="1"/>
            <a:r>
              <a:rPr lang="he-IL" sz="2400" b="1" dirty="0">
                <a:hlinkClick r:id="rId6"/>
              </a:rPr>
              <a:t>חלון לאנשי חינוך והדרכה</a:t>
            </a:r>
            <a:endParaRPr lang="he-IL" sz="2400" b="1" dirty="0"/>
          </a:p>
          <a:p>
            <a:pPr algn="ctr" rtl="1"/>
            <a:endParaRPr lang="he-IL" sz="2400" b="1" dirty="0"/>
          </a:p>
          <a:p>
            <a:pPr algn="ctr" rtl="1"/>
            <a:endParaRPr lang="he-IL" sz="2400" b="1" dirty="0"/>
          </a:p>
          <a:p>
            <a:pPr algn="ctr" rtl="1"/>
            <a:r>
              <a:rPr lang="he-IL" sz="2400" b="1" dirty="0">
                <a:hlinkClick r:id="rId7"/>
              </a:rPr>
              <a:t>מדור הפעלות לשימושכם מורים ומדריכים</a:t>
            </a:r>
            <a:endParaRPr lang="he-IL" sz="2400" b="1" dirty="0"/>
          </a:p>
          <a:p>
            <a:pPr algn="ctr" rtl="1"/>
            <a:endParaRPr lang="he-IL" sz="2400" b="1" dirty="0"/>
          </a:p>
          <a:p>
            <a:pPr algn="ctr" rtl="1"/>
            <a:endParaRPr lang="he-IL" sz="2400" b="1" dirty="0"/>
          </a:p>
          <a:p>
            <a:pPr algn="ctr" rtl="1"/>
            <a:r>
              <a:rPr lang="he-IL" sz="2400" b="1" dirty="0">
                <a:hlinkClick r:id="rId8"/>
              </a:rPr>
              <a:t>מדור הפעלות בנושא עצים ויער</a:t>
            </a:r>
            <a:endParaRPr lang="he-IL" sz="2400" b="1" dirty="0"/>
          </a:p>
          <a:p>
            <a:pPr algn="ctr" rtl="1"/>
            <a:endParaRPr lang="he-IL" sz="1200" dirty="0"/>
          </a:p>
          <a:p>
            <a:pPr algn="r" rtl="1"/>
            <a:endParaRPr lang="he-IL" sz="2000" dirty="0"/>
          </a:p>
        </p:txBody>
      </p:sp>
      <p:sp>
        <p:nvSpPr>
          <p:cNvPr id="12" name="חץ למטה 3">
            <a:extLst>
              <a:ext uri="{FF2B5EF4-FFF2-40B4-BE49-F238E27FC236}">
                <a16:creationId xmlns:a16="http://schemas.microsoft.com/office/drawing/2014/main" id="{0144ABD1-07E0-2267-6AC0-849AA520A52A}"/>
              </a:ext>
            </a:extLst>
          </p:cNvPr>
          <p:cNvSpPr/>
          <p:nvPr/>
        </p:nvSpPr>
        <p:spPr>
          <a:xfrm>
            <a:off x="4745172" y="1988840"/>
            <a:ext cx="307184" cy="576064"/>
          </a:xfrm>
          <a:prstGeom prst="downArrow">
            <a:avLst/>
          </a:prstGeom>
          <a:solidFill>
            <a:srgbClr val="984807"/>
          </a:solidFill>
          <a:ln>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he-IL" b="1">
              <a:ln/>
              <a:solidFill>
                <a:schemeClr val="accent3"/>
              </a:solidFill>
            </a:endParaRPr>
          </a:p>
        </p:txBody>
      </p:sp>
      <p:sp>
        <p:nvSpPr>
          <p:cNvPr id="13" name="חץ למטה 21">
            <a:extLst>
              <a:ext uri="{FF2B5EF4-FFF2-40B4-BE49-F238E27FC236}">
                <a16:creationId xmlns:a16="http://schemas.microsoft.com/office/drawing/2014/main" id="{63E88343-218D-4EC7-512C-C60AD780975F}"/>
              </a:ext>
            </a:extLst>
          </p:cNvPr>
          <p:cNvSpPr/>
          <p:nvPr/>
        </p:nvSpPr>
        <p:spPr>
          <a:xfrm>
            <a:off x="4745172" y="3164118"/>
            <a:ext cx="307184" cy="576064"/>
          </a:xfrm>
          <a:prstGeom prst="downArrow">
            <a:avLst/>
          </a:prstGeom>
          <a:solidFill>
            <a:srgbClr val="984807"/>
          </a:solidFill>
          <a:ln>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he-IL" b="1">
              <a:ln/>
              <a:solidFill>
                <a:schemeClr val="accent3"/>
              </a:solidFill>
            </a:endParaRPr>
          </a:p>
        </p:txBody>
      </p:sp>
      <p:sp>
        <p:nvSpPr>
          <p:cNvPr id="14" name="חץ למטה 21">
            <a:extLst>
              <a:ext uri="{FF2B5EF4-FFF2-40B4-BE49-F238E27FC236}">
                <a16:creationId xmlns:a16="http://schemas.microsoft.com/office/drawing/2014/main" id="{A75C9C45-D5F2-0524-D4F6-553BC499ED8C}"/>
              </a:ext>
            </a:extLst>
          </p:cNvPr>
          <p:cNvSpPr/>
          <p:nvPr/>
        </p:nvSpPr>
        <p:spPr>
          <a:xfrm>
            <a:off x="4745172" y="4259641"/>
            <a:ext cx="307184" cy="576064"/>
          </a:xfrm>
          <a:prstGeom prst="downArrow">
            <a:avLst/>
          </a:prstGeom>
          <a:solidFill>
            <a:srgbClr val="984807"/>
          </a:solidFill>
          <a:ln>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he-IL" b="1">
              <a:ln/>
              <a:solidFill>
                <a:schemeClr val="accent3"/>
              </a:solidFill>
            </a:endParaRPr>
          </a:p>
        </p:txBody>
      </p:sp>
    </p:spTree>
    <p:extLst>
      <p:ext uri="{BB962C8B-B14F-4D97-AF65-F5344CB8AC3E}">
        <p14:creationId xmlns:p14="http://schemas.microsoft.com/office/powerpoint/2010/main" val="1051750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
        <p:nvSpPr>
          <p:cNvPr id="4" name="כותרת 12">
            <a:extLst>
              <a:ext uri="{FF2B5EF4-FFF2-40B4-BE49-F238E27FC236}">
                <a16:creationId xmlns:a16="http://schemas.microsoft.com/office/drawing/2014/main" id="{6D1C10F5-7052-EF79-A297-3ADA41E0F05C}"/>
              </a:ext>
            </a:extLst>
          </p:cNvPr>
          <p:cNvSpPr>
            <a:spLocks noGrp="1"/>
          </p:cNvSpPr>
          <p:nvPr>
            <p:ph type="title"/>
          </p:nvPr>
        </p:nvSpPr>
        <p:spPr>
          <a:xfrm>
            <a:off x="1172149" y="1259825"/>
            <a:ext cx="6962220" cy="754308"/>
          </a:xfrm>
        </p:spPr>
        <p:txBody>
          <a:bodyPr/>
          <a:lstStyle/>
          <a:p>
            <a:pPr algn="ctr"/>
            <a:r>
              <a:rPr lang="he-IL" sz="3200" b="1" dirty="0">
                <a:solidFill>
                  <a:schemeClr val="accent6">
                    <a:lumMod val="50000"/>
                  </a:schemeClr>
                </a:solidFill>
                <a:latin typeface="David" panose="020E0502060401010101" pitchFamily="34" charset="-79"/>
                <a:cs typeface="Arial" panose="020B0604020202020204" pitchFamily="34" charset="0"/>
              </a:rPr>
              <a:t>תודה על ההקשבה</a:t>
            </a:r>
          </a:p>
        </p:txBody>
      </p:sp>
      <p:pic>
        <p:nvPicPr>
          <p:cNvPr id="6" name="תמונה 5" descr="C:\Users\tsachar\Documents\almogi060410\kakal\תמונות\תמונות למצגות שירים\veogreen33.jpg">
            <a:extLst>
              <a:ext uri="{FF2B5EF4-FFF2-40B4-BE49-F238E27FC236}">
                <a16:creationId xmlns:a16="http://schemas.microsoft.com/office/drawing/2014/main" id="{CD32C76B-57E5-96FB-A626-08C7CDFFAC4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2298325"/>
            <a:ext cx="5724248" cy="3362923"/>
          </a:xfrm>
          <a:prstGeom prst="rect">
            <a:avLst/>
          </a:prstGeom>
          <a:noFill/>
          <a:ln>
            <a:noFill/>
          </a:ln>
        </p:spPr>
      </p:pic>
    </p:spTree>
    <p:extLst>
      <p:ext uri="{BB962C8B-B14F-4D97-AF65-F5344CB8AC3E}">
        <p14:creationId xmlns:p14="http://schemas.microsoft.com/office/powerpoint/2010/main" val="3314477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pic>
        <p:nvPicPr>
          <p:cNvPr id="4" name="Picture 2">
            <a:extLst>
              <a:ext uri="{FF2B5EF4-FFF2-40B4-BE49-F238E27FC236}">
                <a16:creationId xmlns:a16="http://schemas.microsoft.com/office/drawing/2014/main" id="{CAE65C36-0CDC-BF61-B4B4-EACE991A898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87624" y="1628800"/>
            <a:ext cx="5836866" cy="4687780"/>
          </a:xfrm>
          <a:noFill/>
        </p:spPr>
      </p:pic>
      <p:sp>
        <p:nvSpPr>
          <p:cNvPr id="6" name="TextBox 6">
            <a:extLst>
              <a:ext uri="{FF2B5EF4-FFF2-40B4-BE49-F238E27FC236}">
                <a16:creationId xmlns:a16="http://schemas.microsoft.com/office/drawing/2014/main" id="{B55230EF-F583-2417-D295-4036B8E3740E}"/>
              </a:ext>
            </a:extLst>
          </p:cNvPr>
          <p:cNvSpPr txBox="1">
            <a:spLocks noChangeArrowheads="1"/>
          </p:cNvSpPr>
          <p:nvPr/>
        </p:nvSpPr>
        <p:spPr bwMode="auto">
          <a:xfrm>
            <a:off x="3335478" y="1320824"/>
            <a:ext cx="1008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e-IL" altLang="he-IL" sz="1400" dirty="0">
                <a:latin typeface="Tahoma" panose="020B0604030504040204" pitchFamily="34" charset="0"/>
                <a:cs typeface="Tahoma" panose="020B0604030504040204" pitchFamily="34" charset="0"/>
              </a:rPr>
              <a:t>אורן</a:t>
            </a:r>
            <a:r>
              <a:rPr lang="he-IL" altLang="he-IL" sz="1200" dirty="0">
                <a:latin typeface="Tahoma" panose="020B0604030504040204" pitchFamily="34" charset="0"/>
                <a:cs typeface="Tahoma" panose="020B0604030504040204" pitchFamily="34" charset="0"/>
              </a:rPr>
              <a:t> </a:t>
            </a:r>
          </a:p>
        </p:txBody>
      </p:sp>
      <p:sp>
        <p:nvSpPr>
          <p:cNvPr id="7" name="TextBox 7">
            <a:extLst>
              <a:ext uri="{FF2B5EF4-FFF2-40B4-BE49-F238E27FC236}">
                <a16:creationId xmlns:a16="http://schemas.microsoft.com/office/drawing/2014/main" id="{592EEBE2-2FCE-26BB-C989-7B7022BEE9B5}"/>
              </a:ext>
            </a:extLst>
          </p:cNvPr>
          <p:cNvSpPr txBox="1">
            <a:spLocks noChangeArrowheads="1"/>
          </p:cNvSpPr>
          <p:nvPr/>
        </p:nvSpPr>
        <p:spPr bwMode="auto">
          <a:xfrm>
            <a:off x="2337045" y="1320824"/>
            <a:ext cx="1008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e-IL" altLang="he-IL" sz="1400" dirty="0">
                <a:latin typeface="Tahoma" panose="020B0604030504040204" pitchFamily="34" charset="0"/>
                <a:cs typeface="Tahoma" panose="020B0604030504040204" pitchFamily="34" charset="0"/>
              </a:rPr>
              <a:t>אלון מצוי</a:t>
            </a:r>
          </a:p>
        </p:txBody>
      </p:sp>
      <p:sp>
        <p:nvSpPr>
          <p:cNvPr id="8" name="TextBox 8">
            <a:extLst>
              <a:ext uri="{FF2B5EF4-FFF2-40B4-BE49-F238E27FC236}">
                <a16:creationId xmlns:a16="http://schemas.microsoft.com/office/drawing/2014/main" id="{6C933600-BE11-5D8C-1615-3E0E2E15B3BD}"/>
              </a:ext>
            </a:extLst>
          </p:cNvPr>
          <p:cNvSpPr txBox="1">
            <a:spLocks noChangeArrowheads="1"/>
          </p:cNvSpPr>
          <p:nvPr/>
        </p:nvSpPr>
        <p:spPr bwMode="auto">
          <a:xfrm>
            <a:off x="1370446" y="1320825"/>
            <a:ext cx="1008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e-IL" altLang="he-IL" sz="1400" dirty="0">
                <a:latin typeface="Tahoma" panose="020B0604030504040204" pitchFamily="34" charset="0"/>
                <a:cs typeface="Tahoma" panose="020B0604030504040204" pitchFamily="34" charset="0"/>
              </a:rPr>
              <a:t>אלון תבור</a:t>
            </a:r>
          </a:p>
        </p:txBody>
      </p:sp>
      <p:sp>
        <p:nvSpPr>
          <p:cNvPr id="9" name="TextBox 20">
            <a:extLst>
              <a:ext uri="{FF2B5EF4-FFF2-40B4-BE49-F238E27FC236}">
                <a16:creationId xmlns:a16="http://schemas.microsoft.com/office/drawing/2014/main" id="{B0507F1A-262C-B18A-7507-DFBAF92A9A6F}"/>
              </a:ext>
            </a:extLst>
          </p:cNvPr>
          <p:cNvSpPr txBox="1"/>
          <p:nvPr/>
        </p:nvSpPr>
        <p:spPr>
          <a:xfrm>
            <a:off x="1977603" y="854893"/>
            <a:ext cx="5188794" cy="646331"/>
          </a:xfrm>
          <a:prstGeom prst="rect">
            <a:avLst/>
          </a:prstGeom>
          <a:noFill/>
        </p:spPr>
        <p:txBody>
          <a:bodyPr wrap="square" rtlCol="1">
            <a:spAutoFit/>
          </a:bodyPr>
          <a:lstStyle/>
          <a:p>
            <a:pPr algn="r"/>
            <a:r>
              <a:rPr lang="he-IL" dirty="0">
                <a:latin typeface="Tahoma" pitchFamily="34" charset="0"/>
                <a:cs typeface="Tahoma" pitchFamily="34" charset="0"/>
              </a:rPr>
              <a:t>מחקר גרגירי אבקה בקרקעית הכינרת</a:t>
            </a:r>
          </a:p>
          <a:p>
            <a:pPr algn="r"/>
            <a:r>
              <a:rPr lang="he-IL" dirty="0">
                <a:latin typeface="Tahoma" pitchFamily="34" charset="0"/>
                <a:cs typeface="Tahoma" pitchFamily="34" charset="0"/>
              </a:rPr>
              <a:t>אורי ברוך (1986) </a:t>
            </a:r>
          </a:p>
        </p:txBody>
      </p:sp>
      <p:sp>
        <p:nvSpPr>
          <p:cNvPr id="10" name="כותרת 12">
            <a:extLst>
              <a:ext uri="{FF2B5EF4-FFF2-40B4-BE49-F238E27FC236}">
                <a16:creationId xmlns:a16="http://schemas.microsoft.com/office/drawing/2014/main" id="{D615E92C-E939-A574-1CB7-CDEE5C6668E4}"/>
              </a:ext>
            </a:extLst>
          </p:cNvPr>
          <p:cNvSpPr txBox="1">
            <a:spLocks/>
          </p:cNvSpPr>
          <p:nvPr/>
        </p:nvSpPr>
        <p:spPr bwMode="auto">
          <a:xfrm>
            <a:off x="2337045" y="255720"/>
            <a:ext cx="4787970" cy="73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he-IL" sz="2400" b="1" i="0" u="none" strike="noStrike" kern="1200" cap="none" spc="0" normalizeH="0" baseline="0" noProof="0" dirty="0">
                <a:ln>
                  <a:noFill/>
                </a:ln>
                <a:solidFill>
                  <a:srgbClr val="F79646">
                    <a:lumMod val="50000"/>
                  </a:srgbClr>
                </a:solidFill>
                <a:effectLst/>
                <a:uLnTx/>
                <a:uFillTx/>
                <a:latin typeface="David" panose="020E0502060401010101" pitchFamily="34" charset="-79"/>
                <a:ea typeface="+mj-ea"/>
                <a:cs typeface="Arial" panose="020B0604020202020204" pitchFamily="34" charset="0"/>
              </a:rPr>
              <a:t>מהו הצומח הטבעי של הארץ?</a:t>
            </a:r>
          </a:p>
        </p:txBody>
      </p:sp>
    </p:spTree>
    <p:extLst>
      <p:ext uri="{BB962C8B-B14F-4D97-AF65-F5344CB8AC3E}">
        <p14:creationId xmlns:p14="http://schemas.microsoft.com/office/powerpoint/2010/main" val="25338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580404"/>
            <a:ext cx="8915400" cy="754308"/>
          </a:xfrm>
          <a:prstGeom prst="rect">
            <a:avLst/>
          </a:prstGeom>
          <a:effectLst>
            <a:outerShdw blurRad="368300" dist="38100" algn="ctr" rotWithShape="0">
              <a:srgbClr val="000000">
                <a:alpha val="32000"/>
              </a:srgbClr>
            </a:outerShdw>
          </a:effectLst>
        </p:spPr>
      </p:pic>
      <p:sp>
        <p:nvSpPr>
          <p:cNvPr id="2" name="מלבן 1">
            <a:extLst>
              <a:ext uri="{FF2B5EF4-FFF2-40B4-BE49-F238E27FC236}">
                <a16:creationId xmlns:a16="http://schemas.microsoft.com/office/drawing/2014/main" id="{B959A1C1-BCC5-294B-32B4-58BD767AD195}"/>
              </a:ext>
            </a:extLst>
          </p:cNvPr>
          <p:cNvSpPr/>
          <p:nvPr/>
        </p:nvSpPr>
        <p:spPr>
          <a:xfrm>
            <a:off x="625882" y="4870012"/>
            <a:ext cx="8195603" cy="1077218"/>
          </a:xfrm>
          <a:prstGeom prst="rect">
            <a:avLst/>
          </a:prstGeom>
        </p:spPr>
        <p:txBody>
          <a:bodyPr wrap="square">
            <a:spAutoFit/>
          </a:bodyPr>
          <a:lstStyle/>
          <a:p>
            <a:pPr algn="ctr" rtl="1">
              <a:defRPr/>
            </a:pPr>
            <a:r>
              <a:rPr lang="he-IL" altLang="he-IL" sz="1600" b="1" dirty="0">
                <a:solidFill>
                  <a:prstClr val="black"/>
                </a:solidFill>
                <a:effectLst>
                  <a:outerShdw blurRad="38100" dist="38100" dir="2700000" algn="tl">
                    <a:srgbClr val="C0C0C0"/>
                  </a:outerShdw>
                </a:effectLst>
                <a:latin typeface="Times New Roman" pitchFamily="18" charset="0"/>
                <a:cs typeface="David" panose="020E0502060401010101" pitchFamily="34" charset="-79"/>
              </a:rPr>
              <a:t>"מכל הארצות להן נוף משמים ועגום אני חושב שפלסטינה היא בודאי – המלכה</a:t>
            </a:r>
            <a:r>
              <a:rPr lang="en-US" altLang="he-IL" sz="1600" b="1" dirty="0">
                <a:solidFill>
                  <a:prstClr val="black"/>
                </a:solidFill>
                <a:effectLst>
                  <a:outerShdw blurRad="38100" dist="38100" dir="2700000" algn="tl">
                    <a:srgbClr val="C0C0C0"/>
                  </a:outerShdw>
                </a:effectLst>
                <a:latin typeface="Times New Roman" pitchFamily="18" charset="0"/>
                <a:cs typeface="David" panose="020E0502060401010101" pitchFamily="34" charset="-79"/>
              </a:rPr>
              <a:t>.</a:t>
            </a:r>
            <a:r>
              <a:rPr lang="he-IL" altLang="he-IL" sz="1600" b="1" dirty="0">
                <a:solidFill>
                  <a:prstClr val="black"/>
                </a:solidFill>
                <a:effectLst>
                  <a:outerShdw blurRad="38100" dist="38100" dir="2700000" algn="tl">
                    <a:srgbClr val="C0C0C0"/>
                  </a:outerShdw>
                </a:effectLst>
                <a:latin typeface="Times New Roman" pitchFamily="18" charset="0"/>
                <a:cs typeface="David" panose="020E0502060401010101" pitchFamily="34" charset="-79"/>
              </a:rPr>
              <a:t> הגבעות קרחות ,נטולות גוון וצורה . העמקים – מדבריות כעורים מכוסים בצמחיה עלובה ...זו ארץ חסרת תקווה , מדכאת ושוברת לב ."</a:t>
            </a:r>
            <a:br>
              <a:rPr lang="en-US" altLang="he-IL" sz="1600" b="1" dirty="0">
                <a:solidFill>
                  <a:prstClr val="black"/>
                </a:solidFill>
                <a:effectLst>
                  <a:outerShdw blurRad="38100" dist="38100" dir="2700000" algn="tl">
                    <a:srgbClr val="C0C0C0"/>
                  </a:outerShdw>
                </a:effectLst>
                <a:latin typeface="Comic Sans MS" pitchFamily="66" charset="0"/>
                <a:cs typeface="David" panose="020E0502060401010101" pitchFamily="34" charset="-79"/>
              </a:rPr>
            </a:br>
            <a:r>
              <a:rPr lang="he-IL" altLang="he-IL" sz="1600" b="1" dirty="0">
                <a:solidFill>
                  <a:prstClr val="black"/>
                </a:solidFill>
                <a:effectLst>
                  <a:outerShdw blurRad="38100" dist="38100" dir="2700000" algn="tl">
                    <a:srgbClr val="C0C0C0"/>
                  </a:outerShdw>
                </a:effectLst>
                <a:latin typeface="Comic Sans MS" pitchFamily="66" charset="0"/>
                <a:cs typeface="David" panose="020E0502060401010101" pitchFamily="34" charset="-79"/>
              </a:rPr>
              <a:t> </a:t>
            </a:r>
            <a:r>
              <a:rPr lang="he-IL" altLang="he-IL" sz="1600" b="1" dirty="0">
                <a:solidFill>
                  <a:prstClr val="black"/>
                </a:solidFill>
                <a:effectLst>
                  <a:outerShdw blurRad="38100" dist="38100" dir="2700000" algn="tl">
                    <a:srgbClr val="C0C0C0"/>
                  </a:outerShdw>
                </a:effectLst>
                <a:latin typeface="Times New Roman" pitchFamily="18" charset="0"/>
                <a:cs typeface="David" panose="020E0502060401010101" pitchFamily="34" charset="-79"/>
              </a:rPr>
              <a:t>מרק </a:t>
            </a:r>
            <a:r>
              <a:rPr lang="he-IL" altLang="he-IL" sz="1600" b="1" dirty="0" err="1">
                <a:solidFill>
                  <a:prstClr val="black"/>
                </a:solidFill>
                <a:effectLst>
                  <a:outerShdw blurRad="38100" dist="38100" dir="2700000" algn="tl">
                    <a:srgbClr val="C0C0C0"/>
                  </a:outerShdw>
                </a:effectLst>
                <a:latin typeface="Times New Roman" pitchFamily="18" charset="0"/>
                <a:cs typeface="David" panose="020E0502060401010101" pitchFamily="34" charset="-79"/>
              </a:rPr>
              <a:t>טווין</a:t>
            </a:r>
            <a:r>
              <a:rPr lang="he-IL" altLang="he-IL" sz="1600" b="1" dirty="0">
                <a:solidFill>
                  <a:prstClr val="black"/>
                </a:solidFill>
                <a:effectLst>
                  <a:outerShdw blurRad="38100" dist="38100" dir="2700000" algn="tl">
                    <a:srgbClr val="C0C0C0"/>
                  </a:outerShdw>
                </a:effectLst>
                <a:latin typeface="Times New Roman" pitchFamily="18" charset="0"/>
                <a:cs typeface="David" panose="020E0502060401010101" pitchFamily="34" charset="-79"/>
              </a:rPr>
              <a:t> </a:t>
            </a:r>
            <a:br>
              <a:rPr lang="en-US" altLang="he-IL" sz="1600" b="1" dirty="0">
                <a:solidFill>
                  <a:prstClr val="black"/>
                </a:solidFill>
                <a:effectLst>
                  <a:outerShdw blurRad="38100" dist="38100" dir="2700000" algn="tl">
                    <a:srgbClr val="C0C0C0"/>
                  </a:outerShdw>
                </a:effectLst>
                <a:latin typeface="Times New Roman" pitchFamily="18" charset="0"/>
                <a:cs typeface="David" panose="020E0502060401010101" pitchFamily="34" charset="-79"/>
              </a:rPr>
            </a:br>
            <a:r>
              <a:rPr lang="en-US" altLang="he-IL" sz="1600" b="1" dirty="0">
                <a:solidFill>
                  <a:prstClr val="black"/>
                </a:solidFill>
                <a:effectLst>
                  <a:outerShdw blurRad="38100" dist="38100" dir="2700000" algn="tl">
                    <a:srgbClr val="C0C0C0"/>
                  </a:outerShdw>
                </a:effectLst>
                <a:latin typeface="Times New Roman" pitchFamily="18" charset="0"/>
                <a:cs typeface="David" panose="020E0502060401010101" pitchFamily="34" charset="-79"/>
              </a:rPr>
              <a:t> “Innocents Abroad”  (1869)</a:t>
            </a:r>
            <a:r>
              <a:rPr lang="he-IL" altLang="he-IL" sz="1600" b="1" dirty="0">
                <a:solidFill>
                  <a:prstClr val="black"/>
                </a:solidFill>
                <a:effectLst>
                  <a:outerShdw blurRad="38100" dist="38100" dir="2700000" algn="tl">
                    <a:srgbClr val="C0C0C0"/>
                  </a:outerShdw>
                </a:effectLst>
                <a:latin typeface="Times New Roman" pitchFamily="18" charset="0"/>
                <a:cs typeface="David" panose="020E0502060401010101" pitchFamily="34" charset="-79"/>
              </a:rPr>
              <a:t>("</a:t>
            </a:r>
            <a:r>
              <a:rPr lang="he-IL" sz="1600" b="1" dirty="0">
                <a:solidFill>
                  <a:prstClr val="black"/>
                </a:solidFill>
                <a:latin typeface="Constantia"/>
                <a:cs typeface="David" panose="020E0502060401010101" pitchFamily="34" charset="-79"/>
              </a:rPr>
              <a:t> מסע תענוגות לארץ הקודש")</a:t>
            </a:r>
            <a:endParaRPr lang="en-GB" altLang="he-IL" sz="1600" b="1" u="sng" dirty="0">
              <a:solidFill>
                <a:prstClr val="black"/>
              </a:solidFill>
              <a:effectLst>
                <a:outerShdw blurRad="38100" dist="38100" dir="2700000" algn="tl">
                  <a:srgbClr val="C0C0C0"/>
                </a:outerShdw>
              </a:effectLst>
              <a:latin typeface="Times New Roman" pitchFamily="18" charset="0"/>
              <a:cs typeface="David" panose="020E0502060401010101" pitchFamily="34" charset="-79"/>
            </a:endParaRPr>
          </a:p>
        </p:txBody>
      </p:sp>
      <p:sp>
        <p:nvSpPr>
          <p:cNvPr id="3" name="כותרת 12">
            <a:extLst>
              <a:ext uri="{FF2B5EF4-FFF2-40B4-BE49-F238E27FC236}">
                <a16:creationId xmlns:a16="http://schemas.microsoft.com/office/drawing/2014/main" id="{660F787E-777E-1B41-5A9E-7F7BA866CBA8}"/>
              </a:ext>
            </a:extLst>
          </p:cNvPr>
          <p:cNvSpPr txBox="1">
            <a:spLocks/>
          </p:cNvSpPr>
          <p:nvPr/>
        </p:nvSpPr>
        <p:spPr bwMode="auto">
          <a:xfrm>
            <a:off x="2452358" y="407367"/>
            <a:ext cx="4787970" cy="73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lvl="0"/>
            <a:r>
              <a:rPr lang="he-IL" sz="2400" b="1" dirty="0">
                <a:solidFill>
                  <a:srgbClr val="F79646">
                    <a:lumMod val="50000"/>
                  </a:srgbClr>
                </a:solidFill>
                <a:latin typeface="David" panose="020E0502060401010101" pitchFamily="34" charset="-79"/>
                <a:cs typeface="Arial" panose="020B0604020202020204" pitchFamily="34" charset="0"/>
              </a:rPr>
              <a:t> איך נראתה הארץ לפני 120 שנה? </a:t>
            </a:r>
            <a:endParaRPr kumimoji="0" lang="he-IL" sz="2400" b="1" i="0" u="none" strike="noStrike" kern="1200" cap="none" spc="0" normalizeH="0" baseline="0" noProof="0" dirty="0">
              <a:ln>
                <a:noFill/>
              </a:ln>
              <a:solidFill>
                <a:srgbClr val="F79646">
                  <a:lumMod val="50000"/>
                </a:srgbClr>
              </a:solidFill>
              <a:effectLst/>
              <a:uLnTx/>
              <a:uFillTx/>
              <a:latin typeface="David" panose="020E0502060401010101" pitchFamily="34" charset="-79"/>
              <a:ea typeface="+mj-ea"/>
              <a:cs typeface="Arial" panose="020B0604020202020204" pitchFamily="34" charset="0"/>
            </a:endParaRPr>
          </a:p>
        </p:txBody>
      </p:sp>
      <p:pic>
        <p:nvPicPr>
          <p:cNvPr id="4" name="תמונה 3">
            <a:extLst>
              <a:ext uri="{FF2B5EF4-FFF2-40B4-BE49-F238E27FC236}">
                <a16:creationId xmlns:a16="http://schemas.microsoft.com/office/drawing/2014/main" id="{2D313C49-7AB5-8FA5-13DA-7665A99DB0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10" name="תמונה 9">
            <a:extLst>
              <a:ext uri="{FF2B5EF4-FFF2-40B4-BE49-F238E27FC236}">
                <a16:creationId xmlns:a16="http://schemas.microsoft.com/office/drawing/2014/main" id="{9D7D569B-B57D-04C6-0D38-2723A361F0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877" y="1428393"/>
            <a:ext cx="3579918" cy="2744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תמונה 10">
            <a:extLst>
              <a:ext uri="{FF2B5EF4-FFF2-40B4-BE49-F238E27FC236}">
                <a16:creationId xmlns:a16="http://schemas.microsoft.com/office/drawing/2014/main" id="{0D30184B-E93E-421F-BED9-7EB423CC76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0712" y="1704898"/>
            <a:ext cx="4247753" cy="2777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a:extLst>
              <a:ext uri="{FF2B5EF4-FFF2-40B4-BE49-F238E27FC236}">
                <a16:creationId xmlns:a16="http://schemas.microsoft.com/office/drawing/2014/main" id="{8E078B46-23A9-DFE8-E910-8019A7E7BA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Tree>
    <p:extLst>
      <p:ext uri="{BB962C8B-B14F-4D97-AF65-F5344CB8AC3E}">
        <p14:creationId xmlns:p14="http://schemas.microsoft.com/office/powerpoint/2010/main" val="133500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pic>
        <p:nvPicPr>
          <p:cNvPr id="4" name="תמונה 3">
            <a:extLst>
              <a:ext uri="{FF2B5EF4-FFF2-40B4-BE49-F238E27FC236}">
                <a16:creationId xmlns:a16="http://schemas.microsoft.com/office/drawing/2014/main" id="{C87B4080-806B-2C7B-F70A-9F636EFB2D2A}"/>
              </a:ext>
            </a:extLst>
          </p:cNvPr>
          <p:cNvPicPr>
            <a:picLocks noChangeAspect="1"/>
          </p:cNvPicPr>
          <p:nvPr/>
        </p:nvPicPr>
        <p:blipFill>
          <a:blip r:embed="rId5"/>
          <a:stretch>
            <a:fillRect/>
          </a:stretch>
        </p:blipFill>
        <p:spPr>
          <a:xfrm>
            <a:off x="6372200" y="4174544"/>
            <a:ext cx="2538774" cy="1692516"/>
          </a:xfrm>
          <a:prstGeom prst="rect">
            <a:avLst/>
          </a:prstGeom>
        </p:spPr>
      </p:pic>
      <p:pic>
        <p:nvPicPr>
          <p:cNvPr id="6" name="תמונה 5">
            <a:extLst>
              <a:ext uri="{FF2B5EF4-FFF2-40B4-BE49-F238E27FC236}">
                <a16:creationId xmlns:a16="http://schemas.microsoft.com/office/drawing/2014/main" id="{60827620-E2D4-5F6A-2F5C-60B7C9C2EF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7631" y="4134037"/>
            <a:ext cx="2199562" cy="1857115"/>
          </a:xfrm>
          <a:prstGeom prst="rect">
            <a:avLst/>
          </a:prstGeom>
        </p:spPr>
      </p:pic>
      <p:pic>
        <p:nvPicPr>
          <p:cNvPr id="7" name="תמונה 6">
            <a:extLst>
              <a:ext uri="{FF2B5EF4-FFF2-40B4-BE49-F238E27FC236}">
                <a16:creationId xmlns:a16="http://schemas.microsoft.com/office/drawing/2014/main" id="{435D7D4F-CA7F-3E38-8510-EC07F00874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910" y="4222686"/>
            <a:ext cx="2483714" cy="1811278"/>
          </a:xfrm>
          <a:prstGeom prst="rect">
            <a:avLst/>
          </a:prstGeom>
        </p:spPr>
      </p:pic>
      <p:sp>
        <p:nvSpPr>
          <p:cNvPr id="8" name="TextBox 1">
            <a:extLst>
              <a:ext uri="{FF2B5EF4-FFF2-40B4-BE49-F238E27FC236}">
                <a16:creationId xmlns:a16="http://schemas.microsoft.com/office/drawing/2014/main" id="{EFDE7314-E79B-9D48-A972-0890069B287D}"/>
              </a:ext>
            </a:extLst>
          </p:cNvPr>
          <p:cNvSpPr txBox="1"/>
          <p:nvPr/>
        </p:nvSpPr>
        <p:spPr>
          <a:xfrm>
            <a:off x="399302" y="1131791"/>
            <a:ext cx="8562297" cy="2620654"/>
          </a:xfrm>
          <a:prstGeom prst="rect">
            <a:avLst/>
          </a:prstGeom>
          <a:noFill/>
        </p:spPr>
        <p:txBody>
          <a:bodyPr wrap="square" rtlCol="1">
            <a:spAutoFit/>
          </a:bodyPr>
          <a:lstStyle/>
          <a:p>
            <a:pPr algn="r"/>
            <a:endParaRPr lang="he-IL" dirty="0"/>
          </a:p>
          <a:p>
            <a:pPr marL="342900" indent="-342900" algn="r" rtl="1">
              <a:lnSpc>
                <a:spcPct val="150000"/>
              </a:lnSpc>
              <a:buFont typeface="Wingdings" panose="05000000000000000000" pitchFamily="2" charset="2"/>
              <a:buChar char="q"/>
            </a:pPr>
            <a:r>
              <a:rPr lang="he-IL" sz="2000" dirty="0"/>
              <a:t>רעיה- עיזים (</a:t>
            </a:r>
            <a:r>
              <a:rPr lang="he-IL" sz="1600" dirty="0"/>
              <a:t>ביות העז לפני כ- 10,000 שנה</a:t>
            </a:r>
            <a:r>
              <a:rPr lang="he-IL" sz="2000" dirty="0"/>
              <a:t>) , פרות</a:t>
            </a:r>
          </a:p>
          <a:p>
            <a:pPr marL="342900" indent="-342900" algn="r" rtl="1">
              <a:lnSpc>
                <a:spcPct val="150000"/>
              </a:lnSpc>
              <a:buFont typeface="Wingdings" panose="05000000000000000000" pitchFamily="2" charset="2"/>
              <a:buChar char="q"/>
            </a:pPr>
            <a:r>
              <a:rPr lang="he-IL" sz="2000" dirty="0"/>
              <a:t>אנרגיה- תפוקת עץ לבערה </a:t>
            </a:r>
            <a:br>
              <a:rPr lang="en-US" sz="2000" dirty="0"/>
            </a:br>
            <a:r>
              <a:rPr lang="he-IL" sz="2000" dirty="0"/>
              <a:t>(חימום, בישול, כביסה ועוד), פחמים, כבשן סיד </a:t>
            </a:r>
          </a:p>
          <a:p>
            <a:pPr marL="342900" indent="-342900" algn="r" rtl="1">
              <a:lnSpc>
                <a:spcPct val="150000"/>
              </a:lnSpc>
              <a:buFont typeface="Wingdings" panose="05000000000000000000" pitchFamily="2" charset="2"/>
              <a:buChar char="q"/>
            </a:pPr>
            <a:r>
              <a:rPr lang="he-IL" sz="2000" dirty="0"/>
              <a:t>בניה- בתים, רכבת </a:t>
            </a:r>
          </a:p>
          <a:p>
            <a:pPr marL="342900" indent="-342900" algn="r" rtl="1">
              <a:lnSpc>
                <a:spcPct val="150000"/>
              </a:lnSpc>
              <a:buFont typeface="Wingdings" panose="05000000000000000000" pitchFamily="2" charset="2"/>
              <a:buChar char="q"/>
            </a:pPr>
            <a:r>
              <a:rPr lang="he-IL" sz="2000" dirty="0"/>
              <a:t>מאה 19 גידול ניכר באוכלוסייה: מכ250,000 בתחילת המאה לכ450,000 בסופה</a:t>
            </a:r>
          </a:p>
        </p:txBody>
      </p:sp>
      <p:pic>
        <p:nvPicPr>
          <p:cNvPr id="9" name="תמונה 8">
            <a:extLst>
              <a:ext uri="{FF2B5EF4-FFF2-40B4-BE49-F238E27FC236}">
                <a16:creationId xmlns:a16="http://schemas.microsoft.com/office/drawing/2014/main" id="{7BED0CA2-4A68-8ACC-5C04-A48E84750A7A}"/>
              </a:ext>
            </a:extLst>
          </p:cNvPr>
          <p:cNvPicPr>
            <a:picLocks noChangeAspect="1"/>
          </p:cNvPicPr>
          <p:nvPr/>
        </p:nvPicPr>
        <p:blipFill rotWithShape="1">
          <a:blip r:embed="rId8"/>
          <a:srcRect l="1620" t="25915" r="66200" b="41726"/>
          <a:stretch/>
        </p:blipFill>
        <p:spPr>
          <a:xfrm>
            <a:off x="-4709821" y="3367923"/>
            <a:ext cx="4032448" cy="3041117"/>
          </a:xfrm>
          <a:prstGeom prst="rect">
            <a:avLst/>
          </a:prstGeom>
        </p:spPr>
      </p:pic>
      <p:sp>
        <p:nvSpPr>
          <p:cNvPr id="10" name="כותרת 12">
            <a:extLst>
              <a:ext uri="{FF2B5EF4-FFF2-40B4-BE49-F238E27FC236}">
                <a16:creationId xmlns:a16="http://schemas.microsoft.com/office/drawing/2014/main" id="{55BD0B56-EE00-BAC0-BB0E-5A49B447DA88}"/>
              </a:ext>
            </a:extLst>
          </p:cNvPr>
          <p:cNvSpPr>
            <a:spLocks noGrp="1"/>
          </p:cNvSpPr>
          <p:nvPr>
            <p:ph type="title"/>
          </p:nvPr>
        </p:nvSpPr>
        <p:spPr>
          <a:xfrm>
            <a:off x="2988702" y="255339"/>
            <a:ext cx="3383498" cy="853721"/>
          </a:xfrm>
        </p:spPr>
        <p:txBody>
          <a:bodyPr/>
          <a:lstStyle/>
          <a:p>
            <a:r>
              <a:rPr lang="he-IL" sz="2400" b="1" dirty="0">
                <a:solidFill>
                  <a:schemeClr val="accent6">
                    <a:lumMod val="50000"/>
                  </a:schemeClr>
                </a:solidFill>
                <a:latin typeface="David" panose="020E0502060401010101" pitchFamily="34" charset="-79"/>
                <a:cs typeface="Arial" panose="020B0604020202020204" pitchFamily="34" charset="0"/>
              </a:rPr>
              <a:t>אז מה קרה ליער?</a:t>
            </a:r>
          </a:p>
        </p:txBody>
      </p:sp>
    </p:spTree>
    <p:extLst>
      <p:ext uri="{BB962C8B-B14F-4D97-AF65-F5344CB8AC3E}">
        <p14:creationId xmlns:p14="http://schemas.microsoft.com/office/powerpoint/2010/main" val="244666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
        <p:nvSpPr>
          <p:cNvPr id="4" name="כותרת 12">
            <a:extLst>
              <a:ext uri="{FF2B5EF4-FFF2-40B4-BE49-F238E27FC236}">
                <a16:creationId xmlns:a16="http://schemas.microsoft.com/office/drawing/2014/main" id="{B9C87A03-EECF-EFF3-B463-F32AADA90C95}"/>
              </a:ext>
            </a:extLst>
          </p:cNvPr>
          <p:cNvSpPr>
            <a:spLocks noGrp="1"/>
          </p:cNvSpPr>
          <p:nvPr>
            <p:ph type="title"/>
          </p:nvPr>
        </p:nvSpPr>
        <p:spPr>
          <a:xfrm>
            <a:off x="2973148" y="1429587"/>
            <a:ext cx="5550359" cy="754309"/>
          </a:xfrm>
        </p:spPr>
        <p:txBody>
          <a:bodyPr/>
          <a:lstStyle/>
          <a:p>
            <a:r>
              <a:rPr lang="he-IL" sz="2400" b="1" dirty="0">
                <a:solidFill>
                  <a:schemeClr val="accent6">
                    <a:lumMod val="50000"/>
                  </a:schemeClr>
                </a:solidFill>
                <a:latin typeface="David" panose="020E0502060401010101" pitchFamily="34" charset="-79"/>
                <a:cs typeface="Arial" panose="020B0604020202020204" pitchFamily="34" charset="0"/>
              </a:rPr>
              <a:t>למה אורנים?</a:t>
            </a:r>
            <a:br>
              <a:rPr lang="he-IL" sz="2400" b="1" dirty="0">
                <a:solidFill>
                  <a:schemeClr val="accent6">
                    <a:lumMod val="50000"/>
                  </a:schemeClr>
                </a:solidFill>
                <a:latin typeface="David" panose="020E0502060401010101" pitchFamily="34" charset="-79"/>
                <a:cs typeface="Arial" panose="020B0604020202020204" pitchFamily="34" charset="0"/>
              </a:rPr>
            </a:br>
            <a:endParaRPr lang="he-IL" sz="2400" b="1" dirty="0">
              <a:solidFill>
                <a:schemeClr val="accent6">
                  <a:lumMod val="50000"/>
                </a:schemeClr>
              </a:solidFill>
              <a:latin typeface="David" panose="020E0502060401010101" pitchFamily="34" charset="-79"/>
              <a:cs typeface="Arial" panose="020B0604020202020204" pitchFamily="34" charset="0"/>
            </a:endParaRPr>
          </a:p>
        </p:txBody>
      </p:sp>
      <p:sp>
        <p:nvSpPr>
          <p:cNvPr id="6" name="TextBox 3">
            <a:extLst>
              <a:ext uri="{FF2B5EF4-FFF2-40B4-BE49-F238E27FC236}">
                <a16:creationId xmlns:a16="http://schemas.microsoft.com/office/drawing/2014/main" id="{3C844129-0C53-0B26-0523-7E24C185C428}"/>
              </a:ext>
            </a:extLst>
          </p:cNvPr>
          <p:cNvSpPr txBox="1"/>
          <p:nvPr/>
        </p:nvSpPr>
        <p:spPr>
          <a:xfrm>
            <a:off x="2204828" y="1539618"/>
            <a:ext cx="6857770" cy="5432256"/>
          </a:xfrm>
          <a:prstGeom prst="rect">
            <a:avLst/>
          </a:prstGeom>
          <a:noFill/>
        </p:spPr>
        <p:txBody>
          <a:bodyPr wrap="square" rtlCol="1">
            <a:spAutoFit/>
          </a:bodyPr>
          <a:lstStyle/>
          <a:p>
            <a:pPr algn="r" rtl="1"/>
            <a:endParaRPr lang="he-IL" u="sng" dirty="0"/>
          </a:p>
          <a:p>
            <a:pPr algn="r" rtl="1"/>
            <a:endParaRPr lang="he-IL" u="sng" dirty="0"/>
          </a:p>
          <a:p>
            <a:pPr marL="285750" indent="-285750" algn="r" rtl="1">
              <a:lnSpc>
                <a:spcPct val="200000"/>
              </a:lnSpc>
              <a:buFont typeface="Wingdings" panose="05000000000000000000" pitchFamily="2" charset="2"/>
              <a:buChar char="q"/>
            </a:pPr>
            <a:r>
              <a:rPr lang="he-IL" dirty="0"/>
              <a:t>מין חלוץ </a:t>
            </a:r>
            <a:r>
              <a:rPr lang="he-IL" altLang="he-IL" dirty="0"/>
              <a:t>מצטיין בעמידות לתנאי סביבה קשים של אקלים</a:t>
            </a:r>
          </a:p>
          <a:p>
            <a:pPr marL="285750" indent="-285750" algn="r" rtl="1">
              <a:lnSpc>
                <a:spcPct val="200000"/>
              </a:lnSpc>
              <a:buFont typeface="Wingdings" panose="05000000000000000000" pitchFamily="2" charset="2"/>
              <a:buChar char="q"/>
            </a:pPr>
            <a:r>
              <a:rPr lang="he-IL" altLang="he-IL" dirty="0"/>
              <a:t>כמות משקעים נמוכה</a:t>
            </a:r>
          </a:p>
          <a:p>
            <a:pPr marL="285750" indent="-285750" algn="r" rtl="1">
              <a:lnSpc>
                <a:spcPct val="200000"/>
              </a:lnSpc>
              <a:buFont typeface="Wingdings" panose="05000000000000000000" pitchFamily="2" charset="2"/>
              <a:buChar char="q"/>
            </a:pPr>
            <a:r>
              <a:rPr lang="he-IL" altLang="he-IL" dirty="0"/>
              <a:t>לחות אוויר נמוכה וטמפ' גבוהות</a:t>
            </a:r>
          </a:p>
          <a:p>
            <a:pPr marL="285750" indent="-285750" algn="r" rtl="1">
              <a:lnSpc>
                <a:spcPct val="150000"/>
              </a:lnSpc>
              <a:buFont typeface="Wingdings" panose="05000000000000000000" pitchFamily="2" charset="2"/>
              <a:buChar char="q"/>
            </a:pPr>
            <a:r>
              <a:rPr lang="he-IL" altLang="he-IL" dirty="0"/>
              <a:t>דרישה גבוהה לאור (אורן) להתבססות</a:t>
            </a:r>
          </a:p>
          <a:p>
            <a:pPr marL="285750" indent="-285750" algn="r" rtl="1">
              <a:lnSpc>
                <a:spcPct val="200000"/>
              </a:lnSpc>
              <a:buFont typeface="Wingdings" panose="05000000000000000000" pitchFamily="2" charset="2"/>
              <a:buChar char="q"/>
            </a:pPr>
            <a:r>
              <a:rPr lang="he-IL" altLang="he-IL" dirty="0"/>
              <a:t>מהיר צמיחה גדל עד לגובה </a:t>
            </a:r>
            <a:r>
              <a:rPr lang="en-US" altLang="he-IL" dirty="0"/>
              <a:t>60</a:t>
            </a:r>
            <a:r>
              <a:rPr lang="he-IL" altLang="he-IL" dirty="0"/>
              <a:t> מטר</a:t>
            </a:r>
          </a:p>
          <a:p>
            <a:pPr marL="285750" indent="-285750" algn="r" rtl="1">
              <a:lnSpc>
                <a:spcPct val="200000"/>
              </a:lnSpc>
              <a:buFont typeface="Wingdings" panose="05000000000000000000" pitchFamily="2" charset="2"/>
              <a:buChar char="q"/>
            </a:pPr>
            <a:r>
              <a:rPr lang="he-IL" dirty="0"/>
              <a:t>התחדשות לאחר שרפה מזרעים</a:t>
            </a:r>
          </a:p>
          <a:p>
            <a:pPr marL="285750" indent="-285750" algn="r" rtl="1">
              <a:buFont typeface="Wingdings" panose="05000000000000000000" pitchFamily="2" charset="2"/>
              <a:buChar char="q"/>
            </a:pPr>
            <a:r>
              <a:rPr lang="he-IL" dirty="0"/>
              <a:t>מכיל השרף -</a:t>
            </a:r>
            <a:r>
              <a:rPr lang="he-IL" sz="1400" dirty="0"/>
              <a:t>מורכב ברובו מתרכובות אורגניות נדיפות, </a:t>
            </a:r>
            <a:br>
              <a:rPr lang="en-US" sz="1400" dirty="0"/>
            </a:br>
            <a:r>
              <a:rPr lang="he-IL" sz="1400" dirty="0"/>
              <a:t>המכונות </a:t>
            </a:r>
            <a:r>
              <a:rPr lang="he-IL" sz="1400" dirty="0" err="1"/>
              <a:t>טרפנים</a:t>
            </a:r>
            <a:r>
              <a:rPr lang="he-IL" sz="1400" dirty="0"/>
              <a:t> שהם חומרים דליקים, אשר אחד החומרים המופקים מהם הוא טרפנטין.</a:t>
            </a:r>
          </a:p>
          <a:p>
            <a:pPr marL="285750" indent="-285750" algn="r" rtl="1">
              <a:lnSpc>
                <a:spcPct val="200000"/>
              </a:lnSpc>
              <a:buFont typeface="Wingdings" panose="05000000000000000000" pitchFamily="2" charset="2"/>
              <a:buChar char="q"/>
            </a:pPr>
            <a:endParaRPr lang="he-IL" dirty="0"/>
          </a:p>
          <a:p>
            <a:pPr algn="r" rtl="1"/>
            <a:endParaRPr lang="he-IL" dirty="0"/>
          </a:p>
          <a:p>
            <a:pPr algn="r" rtl="1"/>
            <a:endParaRPr lang="he-IL" u="sng" dirty="0"/>
          </a:p>
        </p:txBody>
      </p:sp>
      <p:pic>
        <p:nvPicPr>
          <p:cNvPr id="7" name="Picture 3" descr="D:\KalilA\תמונות\ייעור\מיני עצים\P.halepensiss.JPG">
            <a:extLst>
              <a:ext uri="{FF2B5EF4-FFF2-40B4-BE49-F238E27FC236}">
                <a16:creationId xmlns:a16="http://schemas.microsoft.com/office/drawing/2014/main" id="{EA64C9E4-0ABB-5099-53B6-7D5057EE73FB}"/>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827584" y="2010441"/>
            <a:ext cx="2568090" cy="3427936"/>
          </a:xfrm>
          <a:noFill/>
        </p:spPr>
      </p:pic>
      <p:sp>
        <p:nvSpPr>
          <p:cNvPr id="8" name="תיבת טקסט 7">
            <a:extLst>
              <a:ext uri="{FF2B5EF4-FFF2-40B4-BE49-F238E27FC236}">
                <a16:creationId xmlns:a16="http://schemas.microsoft.com/office/drawing/2014/main" id="{75002E1E-5E9F-4447-39F1-6418407FF522}"/>
              </a:ext>
            </a:extLst>
          </p:cNvPr>
          <p:cNvSpPr txBox="1"/>
          <p:nvPr/>
        </p:nvSpPr>
        <p:spPr>
          <a:xfrm>
            <a:off x="3203848" y="442222"/>
            <a:ext cx="4586748" cy="369332"/>
          </a:xfrm>
          <a:prstGeom prst="rect">
            <a:avLst/>
          </a:prstGeom>
          <a:noFill/>
        </p:spPr>
        <p:txBody>
          <a:bodyPr wrap="square">
            <a:spAutoFit/>
          </a:bodyPr>
          <a:lstStyle/>
          <a:p>
            <a:pPr algn="r" rtl="1"/>
            <a:r>
              <a:rPr lang="he-IL" dirty="0"/>
              <a:t>חידה: מה קק"ל נוטעת בראשית הנטיעות? </a:t>
            </a:r>
          </a:p>
        </p:txBody>
      </p:sp>
      <p:sp>
        <p:nvSpPr>
          <p:cNvPr id="9" name="תיבת טקסט 8">
            <a:extLst>
              <a:ext uri="{FF2B5EF4-FFF2-40B4-BE49-F238E27FC236}">
                <a16:creationId xmlns:a16="http://schemas.microsoft.com/office/drawing/2014/main" id="{814BDC4F-CC99-2F0A-9DCF-E7E26484597B}"/>
              </a:ext>
            </a:extLst>
          </p:cNvPr>
          <p:cNvSpPr txBox="1"/>
          <p:nvPr/>
        </p:nvSpPr>
        <p:spPr>
          <a:xfrm>
            <a:off x="1665737" y="849759"/>
            <a:ext cx="4586748" cy="369332"/>
          </a:xfrm>
          <a:prstGeom prst="rect">
            <a:avLst/>
          </a:prstGeom>
          <a:noFill/>
        </p:spPr>
        <p:txBody>
          <a:bodyPr wrap="square">
            <a:spAutoFit/>
          </a:bodyPr>
          <a:lstStyle/>
          <a:p>
            <a:r>
              <a:rPr lang="he-IL" dirty="0"/>
              <a:t>זיתים ושקדים ביער חולדה וביער בן שמן</a:t>
            </a:r>
          </a:p>
        </p:txBody>
      </p:sp>
    </p:spTree>
    <p:extLst>
      <p:ext uri="{BB962C8B-B14F-4D97-AF65-F5344CB8AC3E}">
        <p14:creationId xmlns:p14="http://schemas.microsoft.com/office/powerpoint/2010/main" val="244016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pic>
        <p:nvPicPr>
          <p:cNvPr id="7" name="Picture 2" descr="ביריה - הכשרת קרקע . ">
            <a:extLst>
              <a:ext uri="{FF2B5EF4-FFF2-40B4-BE49-F238E27FC236}">
                <a16:creationId xmlns:a16="http://schemas.microsoft.com/office/drawing/2014/main" id="{E5AACF6C-B79C-FB02-2186-A9F4311E1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2276872"/>
            <a:ext cx="5536594" cy="3654152"/>
          </a:xfrm>
          <a:prstGeom prst="rect">
            <a:avLst/>
          </a:prstGeom>
          <a:noFill/>
          <a:extLst>
            <a:ext uri="{909E8E84-426E-40DD-AFC4-6F175D3DCCD1}">
              <a14:hiddenFill xmlns:a14="http://schemas.microsoft.com/office/drawing/2010/main">
                <a:solidFill>
                  <a:srgbClr val="FFFFFF"/>
                </a:solidFill>
              </a14:hiddenFill>
            </a:ext>
          </a:extLst>
        </p:spPr>
      </p:pic>
      <p:sp>
        <p:nvSpPr>
          <p:cNvPr id="6" name="מציין מיקום תוכן 2">
            <a:extLst>
              <a:ext uri="{FF2B5EF4-FFF2-40B4-BE49-F238E27FC236}">
                <a16:creationId xmlns:a16="http://schemas.microsoft.com/office/drawing/2014/main" id="{0F1E3278-3F6D-3EAC-BD91-A149162AA083}"/>
              </a:ext>
            </a:extLst>
          </p:cNvPr>
          <p:cNvSpPr>
            <a:spLocks noGrp="1"/>
          </p:cNvSpPr>
          <p:nvPr>
            <p:ph idx="1"/>
          </p:nvPr>
        </p:nvSpPr>
        <p:spPr>
          <a:xfrm>
            <a:off x="6156176" y="3770785"/>
            <a:ext cx="2520279" cy="2160239"/>
          </a:xfrm>
          <a:solidFill>
            <a:srgbClr val="99CC00">
              <a:alpha val="41176"/>
            </a:srgbClr>
          </a:solidFill>
        </p:spPr>
        <p:txBody>
          <a:bodyPr>
            <a:normAutofit lnSpcReduction="10000"/>
          </a:bodyPr>
          <a:lstStyle/>
          <a:p>
            <a:pPr>
              <a:lnSpc>
                <a:spcPct val="110000"/>
              </a:lnSpc>
            </a:pPr>
            <a:r>
              <a:rPr lang="he-IL" sz="2800" dirty="0">
                <a:latin typeface="Gisha" panose="020B0502040204020203" pitchFamily="34" charset="-79"/>
                <a:cs typeface="Gisha" panose="020B0502040204020203" pitchFamily="34" charset="-79"/>
              </a:rPr>
              <a:t>פיתוח הארץ</a:t>
            </a:r>
          </a:p>
          <a:p>
            <a:pPr>
              <a:lnSpc>
                <a:spcPct val="110000"/>
              </a:lnSpc>
            </a:pPr>
            <a:r>
              <a:rPr lang="he-IL" sz="2800" dirty="0">
                <a:latin typeface="Gisha" panose="020B0502040204020203" pitchFamily="34" charset="-79"/>
                <a:cs typeface="Gisha" panose="020B0502040204020203" pitchFamily="34" charset="-79"/>
              </a:rPr>
              <a:t>תפיסת שטח</a:t>
            </a:r>
          </a:p>
          <a:p>
            <a:pPr>
              <a:lnSpc>
                <a:spcPct val="110000"/>
              </a:lnSpc>
            </a:pPr>
            <a:r>
              <a:rPr lang="he-IL" sz="2800" dirty="0" err="1">
                <a:latin typeface="Gisha" panose="020B0502040204020203" pitchFamily="34" charset="-79"/>
                <a:cs typeface="Gisha" panose="020B0502040204020203" pitchFamily="34" charset="-79"/>
              </a:rPr>
              <a:t>יירוק</a:t>
            </a:r>
            <a:r>
              <a:rPr lang="he-IL" sz="2800" dirty="0">
                <a:latin typeface="Gisha" panose="020B0502040204020203" pitchFamily="34" charset="-79"/>
                <a:cs typeface="Gisha" panose="020B0502040204020203" pitchFamily="34" charset="-79"/>
              </a:rPr>
              <a:t> הארץ</a:t>
            </a:r>
          </a:p>
          <a:p>
            <a:pPr>
              <a:lnSpc>
                <a:spcPct val="110000"/>
              </a:lnSpc>
            </a:pPr>
            <a:r>
              <a:rPr lang="he-IL" sz="2800" dirty="0">
                <a:latin typeface="Gisha" panose="020B0502040204020203" pitchFamily="34" charset="-79"/>
                <a:cs typeface="Gisha" panose="020B0502040204020203" pitchFamily="34" charset="-79"/>
              </a:rPr>
              <a:t>מתן תעסוקה</a:t>
            </a:r>
          </a:p>
          <a:p>
            <a:pPr>
              <a:lnSpc>
                <a:spcPct val="160000"/>
              </a:lnSpc>
            </a:pPr>
            <a:endParaRPr lang="he-IL" sz="1400" dirty="0">
              <a:latin typeface="Gisha" panose="020B0502040204020203" pitchFamily="34" charset="-79"/>
              <a:cs typeface="Gisha" panose="020B0502040204020203" pitchFamily="34" charset="-79"/>
            </a:endParaRPr>
          </a:p>
          <a:p>
            <a:pPr marL="0" indent="0">
              <a:lnSpc>
                <a:spcPct val="160000"/>
              </a:lnSpc>
              <a:buNone/>
            </a:pPr>
            <a:endParaRPr lang="he-IL" sz="1400" dirty="0">
              <a:latin typeface="Gisha" panose="020B0502040204020203" pitchFamily="34" charset="-79"/>
              <a:cs typeface="Gisha" panose="020B0502040204020203" pitchFamily="34" charset="-79"/>
            </a:endParaRPr>
          </a:p>
          <a:p>
            <a:pPr>
              <a:lnSpc>
                <a:spcPct val="160000"/>
              </a:lnSpc>
            </a:pPr>
            <a:endParaRPr lang="he-IL" sz="1400" dirty="0">
              <a:latin typeface="Gisha" panose="020B0502040204020203" pitchFamily="34" charset="-79"/>
              <a:cs typeface="Gisha" panose="020B0502040204020203" pitchFamily="34" charset="-79"/>
            </a:endParaRPr>
          </a:p>
          <a:p>
            <a:pPr>
              <a:lnSpc>
                <a:spcPct val="160000"/>
              </a:lnSpc>
            </a:pPr>
            <a:endParaRPr lang="he-IL" sz="1200" dirty="0">
              <a:latin typeface="Gisha" panose="020B0502040204020203" pitchFamily="34" charset="-79"/>
              <a:cs typeface="Gisha" panose="020B0502040204020203" pitchFamily="34" charset="-79"/>
            </a:endParaRPr>
          </a:p>
        </p:txBody>
      </p:sp>
      <p:sp>
        <p:nvSpPr>
          <p:cNvPr id="8" name="כותרת 1">
            <a:extLst>
              <a:ext uri="{FF2B5EF4-FFF2-40B4-BE49-F238E27FC236}">
                <a16:creationId xmlns:a16="http://schemas.microsoft.com/office/drawing/2014/main" id="{547D9CF8-3CD3-9611-E84C-C80C2590161C}"/>
              </a:ext>
            </a:extLst>
          </p:cNvPr>
          <p:cNvSpPr>
            <a:spLocks noGrp="1"/>
          </p:cNvSpPr>
          <p:nvPr>
            <p:ph type="title"/>
          </p:nvPr>
        </p:nvSpPr>
        <p:spPr>
          <a:xfrm>
            <a:off x="964300" y="997370"/>
            <a:ext cx="6950766" cy="1052736"/>
          </a:xfrm>
        </p:spPr>
        <p:txBody>
          <a:bodyPr vert="horz" lIns="91440" tIns="45720" rIns="91440" bIns="45720" rtlCol="1" anchor="ctr">
            <a:normAutofit/>
          </a:bodyPr>
          <a:lstStyle/>
          <a:p>
            <a:r>
              <a:rPr lang="he-IL" b="1" dirty="0">
                <a:solidFill>
                  <a:schemeClr val="accent5">
                    <a:lumMod val="50000"/>
                  </a:schemeClr>
                </a:solidFill>
                <a:latin typeface="Segoe UI Semilight" panose="020B0402040204020203" pitchFamily="34" charset="0"/>
                <a:cs typeface="Segoe UI Semilight" panose="020B0402040204020203" pitchFamily="34" charset="0"/>
              </a:rPr>
              <a:t>מטרות הייעור בעשורים הראשונים</a:t>
            </a:r>
          </a:p>
        </p:txBody>
      </p:sp>
    </p:spTree>
    <p:extLst>
      <p:ext uri="{BB962C8B-B14F-4D97-AF65-F5344CB8AC3E}">
        <p14:creationId xmlns:p14="http://schemas.microsoft.com/office/powerpoint/2010/main" val="414390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anim calcmode="lin" valueType="num">
                                      <p:cBhvr>
                                        <p:cTn id="1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1000"/>
                                        <p:tgtEl>
                                          <p:spTgt spid="6">
                                            <p:txEl>
                                              <p:pRg st="2" end="2"/>
                                            </p:txEl>
                                          </p:spTgt>
                                        </p:tgtEl>
                                      </p:cBhvr>
                                    </p:animEffect>
                                    <p:anim calcmode="lin" valueType="num">
                                      <p:cBhvr>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1000"/>
                                        <p:tgtEl>
                                          <p:spTgt spid="6">
                                            <p:txEl>
                                              <p:pRg st="3" end="3"/>
                                            </p:txEl>
                                          </p:spTgt>
                                        </p:tgtEl>
                                      </p:cBhvr>
                                    </p:animEffect>
                                    <p:anim calcmode="lin" valueType="num">
                                      <p:cBhvr>
                                        <p:cTn id="2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6020F089-5B88-438E-97FA-616D163910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2" name="תמונה 1">
            <a:extLst>
              <a:ext uri="{FF2B5EF4-FFF2-40B4-BE49-F238E27FC236}">
                <a16:creationId xmlns:a16="http://schemas.microsoft.com/office/drawing/2014/main" id="{BD01B637-9FBA-0BBB-34B0-2B89B907B7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3" name="Picture 2">
            <a:extLst>
              <a:ext uri="{FF2B5EF4-FFF2-40B4-BE49-F238E27FC236}">
                <a16:creationId xmlns:a16="http://schemas.microsoft.com/office/drawing/2014/main" id="{50A6CEE1-7020-E6D2-5703-A8252C330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
        <p:nvSpPr>
          <p:cNvPr id="4" name="כותרת 12">
            <a:extLst>
              <a:ext uri="{FF2B5EF4-FFF2-40B4-BE49-F238E27FC236}">
                <a16:creationId xmlns:a16="http://schemas.microsoft.com/office/drawing/2014/main" id="{385F9D9A-D1B6-8F54-CDD8-FEA7FD22B602}"/>
              </a:ext>
            </a:extLst>
          </p:cNvPr>
          <p:cNvSpPr>
            <a:spLocks noGrp="1"/>
          </p:cNvSpPr>
          <p:nvPr>
            <p:ph type="title"/>
          </p:nvPr>
        </p:nvSpPr>
        <p:spPr>
          <a:xfrm>
            <a:off x="1547663" y="350067"/>
            <a:ext cx="6552729" cy="797439"/>
          </a:xfrm>
        </p:spPr>
        <p:txBody>
          <a:bodyPr/>
          <a:lstStyle/>
          <a:p>
            <a:pPr algn="ctr"/>
            <a:r>
              <a:rPr lang="he-IL" sz="2400" b="1" dirty="0">
                <a:solidFill>
                  <a:schemeClr val="accent6">
                    <a:lumMod val="50000"/>
                  </a:schemeClr>
                </a:solidFill>
                <a:latin typeface="David" panose="020E0502060401010101" pitchFamily="34" charset="-79"/>
                <a:cs typeface="Arial" panose="020B0604020202020204" pitchFamily="34" charset="0"/>
              </a:rPr>
              <a:t>הביקורת על האורן בשנות ה-70</a:t>
            </a:r>
          </a:p>
        </p:txBody>
      </p:sp>
      <p:sp>
        <p:nvSpPr>
          <p:cNvPr id="6" name="TextBox 9">
            <a:extLst>
              <a:ext uri="{FF2B5EF4-FFF2-40B4-BE49-F238E27FC236}">
                <a16:creationId xmlns:a16="http://schemas.microsoft.com/office/drawing/2014/main" id="{D4D665EA-ABC2-E1D8-6470-BBC11980CD58}"/>
              </a:ext>
            </a:extLst>
          </p:cNvPr>
          <p:cNvSpPr txBox="1"/>
          <p:nvPr/>
        </p:nvSpPr>
        <p:spPr>
          <a:xfrm>
            <a:off x="2993381" y="3899094"/>
            <a:ext cx="5505772" cy="2062103"/>
          </a:xfrm>
          <a:prstGeom prst="rect">
            <a:avLst/>
          </a:prstGeom>
          <a:noFill/>
        </p:spPr>
        <p:txBody>
          <a:bodyPr wrap="square" rtlCol="1">
            <a:spAutoFit/>
          </a:bodyPr>
          <a:lstStyle/>
          <a:p>
            <a:pPr algn="r" rtl="1"/>
            <a:r>
              <a:rPr lang="he-IL" sz="1600" dirty="0"/>
              <a:t>יוסף </a:t>
            </a:r>
            <a:r>
              <a:rPr lang="he-IL" sz="1600" dirty="0" err="1"/>
              <a:t>ויץ</a:t>
            </a:r>
            <a:endParaRPr lang="he-IL" sz="1600" dirty="0"/>
          </a:p>
          <a:p>
            <a:pPr algn="r" rtl="1"/>
            <a:r>
              <a:rPr lang="he-IL" sz="1600" dirty="0"/>
              <a:t>"תפקידינו ליצור יער מטיל עלינו את החובה במישרין, לנטוע כדי להשיג עץ במהירות האפשרית, אף כי יודעים אנו שאולי הדורות הבאים אשר יזכו להתהלך בצל היערות ליהנות בהם, לא יבינו אותנו ואולי יאשימנו, שהזנחנו את חיי העתיד הרחוק ועסקנו בחיי שעה ולא עמדה לנו הסבלנות לטפל בעץ האלון שערכו עולה על עץ האורן. יתכן, אבל כיום אנו מכירים וחשים בצורך למהר ולהקים יער, או יערות מסביבנו ולשם כך אין האלון מסייע בידינו".</a:t>
            </a:r>
          </a:p>
        </p:txBody>
      </p:sp>
      <p:pic>
        <p:nvPicPr>
          <p:cNvPr id="7" name="תמונה 6">
            <a:extLst>
              <a:ext uri="{FF2B5EF4-FFF2-40B4-BE49-F238E27FC236}">
                <a16:creationId xmlns:a16="http://schemas.microsoft.com/office/drawing/2014/main" id="{A13C967E-E095-5B73-E930-DBB3870E6813}"/>
              </a:ext>
            </a:extLst>
          </p:cNvPr>
          <p:cNvPicPr>
            <a:picLocks noChangeAspect="1"/>
          </p:cNvPicPr>
          <p:nvPr/>
        </p:nvPicPr>
        <p:blipFill rotWithShape="1">
          <a:blip r:embed="rId5"/>
          <a:srcRect l="63500" t="8961" r="23000" b="71599"/>
          <a:stretch/>
        </p:blipFill>
        <p:spPr>
          <a:xfrm>
            <a:off x="672008" y="3803086"/>
            <a:ext cx="1474564" cy="1946424"/>
          </a:xfrm>
          <a:prstGeom prst="rect">
            <a:avLst/>
          </a:prstGeom>
        </p:spPr>
      </p:pic>
      <p:sp>
        <p:nvSpPr>
          <p:cNvPr id="8" name="TextBox 4">
            <a:extLst>
              <a:ext uri="{FF2B5EF4-FFF2-40B4-BE49-F238E27FC236}">
                <a16:creationId xmlns:a16="http://schemas.microsoft.com/office/drawing/2014/main" id="{365A79F6-9C86-48B9-1D8B-105920A6B25D}"/>
              </a:ext>
            </a:extLst>
          </p:cNvPr>
          <p:cNvSpPr txBox="1"/>
          <p:nvPr/>
        </p:nvSpPr>
        <p:spPr>
          <a:xfrm>
            <a:off x="4689576" y="1450814"/>
            <a:ext cx="3776595" cy="1938992"/>
          </a:xfrm>
          <a:prstGeom prst="rect">
            <a:avLst/>
          </a:prstGeom>
          <a:noFill/>
        </p:spPr>
        <p:txBody>
          <a:bodyPr wrap="square" rtlCol="1">
            <a:spAutoFit/>
          </a:bodyPr>
          <a:lstStyle/>
          <a:p>
            <a:pPr marL="342900" indent="-342900" algn="r" rtl="1">
              <a:lnSpc>
                <a:spcPct val="150000"/>
              </a:lnSpc>
              <a:buFont typeface="Wingdings" panose="05000000000000000000" pitchFamily="2" charset="2"/>
              <a:buChar char="q"/>
            </a:pPr>
            <a:r>
              <a:rPr lang="he-IL" sz="2000" dirty="0"/>
              <a:t>יער חד מיני</a:t>
            </a:r>
          </a:p>
          <a:p>
            <a:pPr marL="342900" indent="-342900" algn="r" rtl="1">
              <a:lnSpc>
                <a:spcPct val="150000"/>
              </a:lnSpc>
              <a:buFont typeface="Wingdings" panose="05000000000000000000" pitchFamily="2" charset="2"/>
              <a:buChar char="q"/>
            </a:pPr>
            <a:r>
              <a:rPr lang="he-IL" sz="2000" dirty="0"/>
              <a:t>יער חד גילי</a:t>
            </a:r>
          </a:p>
          <a:p>
            <a:pPr marL="342900" indent="-342900" algn="r" rtl="1">
              <a:lnSpc>
                <a:spcPct val="150000"/>
              </a:lnSpc>
              <a:buFont typeface="Wingdings" panose="05000000000000000000" pitchFamily="2" charset="2"/>
              <a:buChar char="q"/>
            </a:pPr>
            <a:r>
              <a:rPr lang="he-IL" sz="2000" dirty="0"/>
              <a:t>מחלות ומזיקים- לדוגמא </a:t>
            </a:r>
            <a:r>
              <a:rPr lang="he-IL" sz="2000" dirty="0" err="1"/>
              <a:t>מצוקוקוס</a:t>
            </a:r>
            <a:endParaRPr lang="he-IL" sz="2000" dirty="0"/>
          </a:p>
        </p:txBody>
      </p:sp>
      <p:graphicFrame>
        <p:nvGraphicFramePr>
          <p:cNvPr id="9" name="Object 4">
            <a:extLst>
              <a:ext uri="{FF2B5EF4-FFF2-40B4-BE49-F238E27FC236}">
                <a16:creationId xmlns:a16="http://schemas.microsoft.com/office/drawing/2014/main" id="{BAD143AC-3D01-18A9-CF36-21111456F9F1}"/>
              </a:ext>
            </a:extLst>
          </p:cNvPr>
          <p:cNvGraphicFramePr>
            <a:graphicFrameLocks noChangeAspect="1"/>
          </p:cNvGraphicFramePr>
          <p:nvPr>
            <p:extLst>
              <p:ext uri="{D42A27DB-BD31-4B8C-83A1-F6EECF244321}">
                <p14:modId xmlns:p14="http://schemas.microsoft.com/office/powerpoint/2010/main" val="1594450392"/>
              </p:ext>
            </p:extLst>
          </p:nvPr>
        </p:nvGraphicFramePr>
        <p:xfrm>
          <a:off x="632522" y="1318383"/>
          <a:ext cx="2182586" cy="2151753"/>
        </p:xfrm>
        <a:graphic>
          <a:graphicData uri="http://schemas.openxmlformats.org/presentationml/2006/ole">
            <mc:AlternateContent xmlns:mc="http://schemas.openxmlformats.org/markup-compatibility/2006">
              <mc:Choice xmlns:v="urn:schemas-microsoft-com:vml" Requires="v">
                <p:oleObj name="Photo Editor Photo" r:id="rId6" imgW="7561905" imgH="6200000" progId="MSPhotoEd.3">
                  <p:embed/>
                </p:oleObj>
              </mc:Choice>
              <mc:Fallback>
                <p:oleObj name="Photo Editor Photo" r:id="rId6" imgW="7561905" imgH="6200000" progId="MSPhotoEd.3">
                  <p:embed/>
                  <p:pic>
                    <p:nvPicPr>
                      <p:cNvPr id="13"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522" y="1318383"/>
                        <a:ext cx="2182586" cy="2151753"/>
                      </a:xfrm>
                      <a:prstGeom prst="rect">
                        <a:avLst/>
                      </a:prstGeom>
                      <a:noFill/>
                      <a:ln>
                        <a:noFill/>
                      </a:ln>
                      <a:effectLst/>
                    </p:spPr>
                  </p:pic>
                </p:oleObj>
              </mc:Fallback>
            </mc:AlternateContent>
          </a:graphicData>
        </a:graphic>
      </p:graphicFrame>
      <p:graphicFrame>
        <p:nvGraphicFramePr>
          <p:cNvPr id="10" name="Object 5">
            <a:extLst>
              <a:ext uri="{FF2B5EF4-FFF2-40B4-BE49-F238E27FC236}">
                <a16:creationId xmlns:a16="http://schemas.microsoft.com/office/drawing/2014/main" id="{4185B565-5FDD-6DEE-2E08-C9C3E754C500}"/>
              </a:ext>
            </a:extLst>
          </p:cNvPr>
          <p:cNvGraphicFramePr>
            <a:graphicFrameLocks noChangeAspect="1"/>
          </p:cNvGraphicFramePr>
          <p:nvPr>
            <p:extLst>
              <p:ext uri="{D42A27DB-BD31-4B8C-83A1-F6EECF244321}">
                <p14:modId xmlns:p14="http://schemas.microsoft.com/office/powerpoint/2010/main" val="951820112"/>
              </p:ext>
            </p:extLst>
          </p:nvPr>
        </p:nvGraphicFramePr>
        <p:xfrm>
          <a:off x="2959969" y="1318383"/>
          <a:ext cx="1584747" cy="2828291"/>
        </p:xfrm>
        <a:graphic>
          <a:graphicData uri="http://schemas.openxmlformats.org/presentationml/2006/ole">
            <mc:AlternateContent xmlns:mc="http://schemas.openxmlformats.org/markup-compatibility/2006">
              <mc:Choice xmlns:v="urn:schemas-microsoft-com:vml" Requires="v">
                <p:oleObj name="Photo Editor Photo" r:id="rId8" imgW="9307224" imgH="16619048" progId="MSPhotoEd.3">
                  <p:embed/>
                </p:oleObj>
              </mc:Choice>
              <mc:Fallback>
                <p:oleObj name="Photo Editor Photo" r:id="rId8" imgW="9307224" imgH="16619048" progId="MSPhotoEd.3">
                  <p:embed/>
                  <p:pic>
                    <p:nvPicPr>
                      <p:cNvPr id="14"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9969" y="1318383"/>
                        <a:ext cx="1584747" cy="282829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4810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A4FD959-8923-444F-9C13-31EEAF891712}"/>
              </a:ext>
            </a:extLst>
          </p:cNvPr>
          <p:cNvSpPr>
            <a:spLocks noGrp="1"/>
          </p:cNvSpPr>
          <p:nvPr>
            <p:ph type="title"/>
          </p:nvPr>
        </p:nvSpPr>
        <p:spPr>
          <a:xfrm>
            <a:off x="842645" y="1007782"/>
            <a:ext cx="6753691" cy="994172"/>
          </a:xfrm>
        </p:spPr>
        <p:txBody>
          <a:bodyPr vert="horz" lIns="68580" tIns="34290" rIns="68580" bIns="34290" rtlCol="0" anchor="ctr">
            <a:noAutofit/>
          </a:bodyPr>
          <a:lstStyle/>
          <a:p>
            <a:pPr>
              <a:lnSpc>
                <a:spcPct val="150000"/>
              </a:lnSpc>
            </a:pPr>
            <a:r>
              <a:rPr lang="he-IL" sz="3000" b="1" spc="225" dirty="0">
                <a:solidFill>
                  <a:schemeClr val="accent2">
                    <a:lumMod val="50000"/>
                  </a:schemeClr>
                </a:solidFill>
                <a:latin typeface="Gisha" panose="020B0502040204020203" pitchFamily="34" charset="-79"/>
                <a:cs typeface="Gisha" panose="020B0502040204020203" pitchFamily="34" charset="-79"/>
              </a:rPr>
              <a:t>אתגר הקיימות ביערנות </a:t>
            </a:r>
          </a:p>
        </p:txBody>
      </p:sp>
      <p:sp>
        <p:nvSpPr>
          <p:cNvPr id="17" name="תיבת טקסט 16">
            <a:extLst>
              <a:ext uri="{FF2B5EF4-FFF2-40B4-BE49-F238E27FC236}">
                <a16:creationId xmlns:a16="http://schemas.microsoft.com/office/drawing/2014/main" id="{6DF2448D-984F-4471-9FD3-89C6A08A08C9}"/>
              </a:ext>
            </a:extLst>
          </p:cNvPr>
          <p:cNvSpPr txBox="1"/>
          <p:nvPr/>
        </p:nvSpPr>
        <p:spPr>
          <a:xfrm>
            <a:off x="2576438" y="4063606"/>
            <a:ext cx="5652566" cy="523348"/>
          </a:xfrm>
          <a:prstGeom prst="rect">
            <a:avLst/>
          </a:prstGeom>
          <a:noFill/>
          <a:ln w="19050">
            <a:noFill/>
          </a:ln>
        </p:spPr>
        <p:txBody>
          <a:bodyPr wrap="square" rtlCol="1">
            <a:spAutoFit/>
          </a:bodyPr>
          <a:lstStyle>
            <a:defPPr>
              <a:defRPr lang="he-IL"/>
            </a:defPPr>
            <a:lvl1pPr>
              <a:defRPr sz="2400" b="1">
                <a:solidFill>
                  <a:schemeClr val="accent1">
                    <a:lumMod val="50000"/>
                  </a:schemeClr>
                </a:solidFill>
                <a:latin typeface="Gisha" panose="020B0502040204020203" pitchFamily="34" charset="-79"/>
                <a:cs typeface="Gisha" panose="020B0502040204020203" pitchFamily="34" charset="-79"/>
              </a:defRPr>
            </a:lvl1pPr>
          </a:lstStyle>
          <a:p>
            <a:pPr algn="r" defTabSz="685800" rtl="1">
              <a:lnSpc>
                <a:spcPct val="150000"/>
              </a:lnSpc>
            </a:pPr>
            <a:r>
              <a:rPr lang="he-IL" sz="2100" dirty="0">
                <a:solidFill>
                  <a:srgbClr val="ED7D31">
                    <a:lumMod val="75000"/>
                  </a:srgbClr>
                </a:solidFill>
              </a:rPr>
              <a:t>כיצד נפתח יערנות המכילה את הניגודים הללו?</a:t>
            </a:r>
          </a:p>
        </p:txBody>
      </p:sp>
      <p:sp>
        <p:nvSpPr>
          <p:cNvPr id="22" name="תיבת טקסט 21">
            <a:extLst>
              <a:ext uri="{FF2B5EF4-FFF2-40B4-BE49-F238E27FC236}">
                <a16:creationId xmlns:a16="http://schemas.microsoft.com/office/drawing/2014/main" id="{C2514A28-566A-4EF1-8550-1EA42415600B}"/>
              </a:ext>
            </a:extLst>
          </p:cNvPr>
          <p:cNvSpPr txBox="1"/>
          <p:nvPr/>
        </p:nvSpPr>
        <p:spPr>
          <a:xfrm>
            <a:off x="3016212" y="3142061"/>
            <a:ext cx="4773017" cy="415498"/>
          </a:xfrm>
          <a:prstGeom prst="rect">
            <a:avLst/>
          </a:prstGeom>
          <a:noFill/>
        </p:spPr>
        <p:txBody>
          <a:bodyPr wrap="square">
            <a:spAutoFit/>
          </a:bodyPr>
          <a:lstStyle/>
          <a:p>
            <a:pPr algn="r" defTabSz="685800" rtl="1"/>
            <a:r>
              <a:rPr lang="he-IL" sz="2100" dirty="0">
                <a:solidFill>
                  <a:prstClr val="black"/>
                </a:solidFill>
                <a:latin typeface="Guttman Vilna" panose="02010401010101010101" pitchFamily="2" charset="-79"/>
                <a:cs typeface="Guttman Vilna" panose="02010401010101010101" pitchFamily="2" charset="-79"/>
              </a:rPr>
              <a:t>וְכִבְשֻׁ֑הָ וּרְד֞וּ בִּדְגַ֤ת הַיָּם֙  	 </a:t>
            </a:r>
            <a:r>
              <a:rPr lang="he-IL" sz="2100" dirty="0" err="1">
                <a:solidFill>
                  <a:prstClr val="black"/>
                </a:solidFill>
                <a:latin typeface="Guttman Vilna" panose="02010401010101010101" pitchFamily="2" charset="-79"/>
                <a:cs typeface="Guttman Vilna" panose="02010401010101010101" pitchFamily="2" charset="-79"/>
              </a:rPr>
              <a:t>לְעׇבְדָ֖ה</a:t>
            </a:r>
            <a:r>
              <a:rPr lang="he-IL" sz="2100" dirty="0">
                <a:solidFill>
                  <a:prstClr val="black"/>
                </a:solidFill>
                <a:latin typeface="Guttman Vilna" panose="02010401010101010101" pitchFamily="2" charset="-79"/>
                <a:cs typeface="Guttman Vilna" panose="02010401010101010101" pitchFamily="2" charset="-79"/>
              </a:rPr>
              <a:t>ּ </a:t>
            </a:r>
            <a:r>
              <a:rPr lang="he-IL" sz="2100" dirty="0" err="1">
                <a:solidFill>
                  <a:prstClr val="black"/>
                </a:solidFill>
                <a:latin typeface="Guttman Vilna" panose="02010401010101010101" pitchFamily="2" charset="-79"/>
                <a:cs typeface="Guttman Vilna" panose="02010401010101010101" pitchFamily="2" charset="-79"/>
              </a:rPr>
              <a:t>וּלְשׇׁמְרָֽה</a:t>
            </a:r>
            <a:endParaRPr lang="he-IL" sz="2100" dirty="0">
              <a:solidFill>
                <a:prstClr val="black"/>
              </a:solidFill>
              <a:latin typeface="Guttman Vilna" panose="02010401010101010101" pitchFamily="2" charset="-79"/>
              <a:cs typeface="Guttman Vilna" panose="02010401010101010101" pitchFamily="2" charset="-79"/>
            </a:endParaRPr>
          </a:p>
        </p:txBody>
      </p:sp>
      <p:cxnSp>
        <p:nvCxnSpPr>
          <p:cNvPr id="6" name="מחבר ישר 5">
            <a:extLst>
              <a:ext uri="{FF2B5EF4-FFF2-40B4-BE49-F238E27FC236}">
                <a16:creationId xmlns:a16="http://schemas.microsoft.com/office/drawing/2014/main" id="{76C96EA6-C7C2-230F-EA7C-101DB7F8ABE0}"/>
              </a:ext>
            </a:extLst>
          </p:cNvPr>
          <p:cNvCxnSpPr>
            <a:cxnSpLocks/>
          </p:cNvCxnSpPr>
          <p:nvPr/>
        </p:nvCxnSpPr>
        <p:spPr>
          <a:xfrm>
            <a:off x="5084182" y="2713380"/>
            <a:ext cx="0" cy="491089"/>
          </a:xfrm>
          <a:prstGeom prst="line">
            <a:avLst/>
          </a:prstGeom>
          <a:ln w="571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מחבר ישר 12">
            <a:extLst>
              <a:ext uri="{FF2B5EF4-FFF2-40B4-BE49-F238E27FC236}">
                <a16:creationId xmlns:a16="http://schemas.microsoft.com/office/drawing/2014/main" id="{9CB21F1D-CB36-E95A-8D43-B8E370D9A0A1}"/>
              </a:ext>
            </a:extLst>
          </p:cNvPr>
          <p:cNvCxnSpPr>
            <a:cxnSpLocks/>
          </p:cNvCxnSpPr>
          <p:nvPr/>
        </p:nvCxnSpPr>
        <p:spPr>
          <a:xfrm>
            <a:off x="5198482" y="2713380"/>
            <a:ext cx="0" cy="491089"/>
          </a:xfrm>
          <a:prstGeom prst="line">
            <a:avLst/>
          </a:prstGeom>
          <a:ln w="571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3" name="תיבת טקסט 2">
            <a:extLst>
              <a:ext uri="{FF2B5EF4-FFF2-40B4-BE49-F238E27FC236}">
                <a16:creationId xmlns:a16="http://schemas.microsoft.com/office/drawing/2014/main" id="{22060212-A5A6-DAA9-DB37-41E5F55BAFD8}"/>
              </a:ext>
            </a:extLst>
          </p:cNvPr>
          <p:cNvSpPr txBox="1"/>
          <p:nvPr/>
        </p:nvSpPr>
        <p:spPr>
          <a:xfrm>
            <a:off x="5796137" y="2492896"/>
            <a:ext cx="1800199" cy="369332"/>
          </a:xfrm>
          <a:prstGeom prst="rect">
            <a:avLst/>
          </a:prstGeom>
          <a:noFill/>
        </p:spPr>
        <p:txBody>
          <a:bodyPr wrap="square" rtlCol="1">
            <a:spAutoFit/>
          </a:bodyPr>
          <a:lstStyle/>
          <a:p>
            <a:pPr algn="ctr"/>
            <a:r>
              <a:rPr lang="he-IL" b="1" dirty="0">
                <a:solidFill>
                  <a:srgbClr val="C00000"/>
                </a:solidFill>
              </a:rPr>
              <a:t>פיתוח</a:t>
            </a:r>
          </a:p>
        </p:txBody>
      </p:sp>
      <p:sp>
        <p:nvSpPr>
          <p:cNvPr id="12" name="תיבת טקסט 11">
            <a:extLst>
              <a:ext uri="{FF2B5EF4-FFF2-40B4-BE49-F238E27FC236}">
                <a16:creationId xmlns:a16="http://schemas.microsoft.com/office/drawing/2014/main" id="{E125679B-9F5C-76F9-7AA0-3B239506D5A6}"/>
              </a:ext>
            </a:extLst>
          </p:cNvPr>
          <p:cNvSpPr txBox="1"/>
          <p:nvPr/>
        </p:nvSpPr>
        <p:spPr>
          <a:xfrm>
            <a:off x="3184075" y="2519706"/>
            <a:ext cx="1800199" cy="369332"/>
          </a:xfrm>
          <a:prstGeom prst="rect">
            <a:avLst/>
          </a:prstGeom>
          <a:noFill/>
        </p:spPr>
        <p:txBody>
          <a:bodyPr wrap="square" rtlCol="1">
            <a:spAutoFit/>
          </a:bodyPr>
          <a:lstStyle/>
          <a:p>
            <a:pPr algn="ctr"/>
            <a:r>
              <a:rPr lang="he-IL" b="1" dirty="0">
                <a:solidFill>
                  <a:srgbClr val="C00000"/>
                </a:solidFill>
              </a:rPr>
              <a:t>טיפוח</a:t>
            </a:r>
          </a:p>
        </p:txBody>
      </p:sp>
      <p:pic>
        <p:nvPicPr>
          <p:cNvPr id="7" name="Picture 11">
            <a:extLst>
              <a:ext uri="{FF2B5EF4-FFF2-40B4-BE49-F238E27FC236}">
                <a16:creationId xmlns:a16="http://schemas.microsoft.com/office/drawing/2014/main" id="{81B0754D-B716-A2BD-3E5A-32099A400D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5661248"/>
            <a:ext cx="8915400" cy="754308"/>
          </a:xfrm>
          <a:prstGeom prst="rect">
            <a:avLst/>
          </a:prstGeom>
          <a:effectLst>
            <a:outerShdw blurRad="368300" dist="38100" algn="ctr" rotWithShape="0">
              <a:srgbClr val="000000">
                <a:alpha val="32000"/>
              </a:srgbClr>
            </a:outerShdw>
          </a:effectLst>
        </p:spPr>
      </p:pic>
      <p:pic>
        <p:nvPicPr>
          <p:cNvPr id="8" name="תמונה 7">
            <a:extLst>
              <a:ext uri="{FF2B5EF4-FFF2-40B4-BE49-F238E27FC236}">
                <a16:creationId xmlns:a16="http://schemas.microsoft.com/office/drawing/2014/main" id="{E39249ED-DAC3-63E8-F61E-7901E2653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173675"/>
            <a:ext cx="706771" cy="935385"/>
          </a:xfrm>
          <a:prstGeom prst="rect">
            <a:avLst/>
          </a:prstGeom>
        </p:spPr>
      </p:pic>
      <p:pic>
        <p:nvPicPr>
          <p:cNvPr id="9" name="Picture 2">
            <a:extLst>
              <a:ext uri="{FF2B5EF4-FFF2-40B4-BE49-F238E27FC236}">
                <a16:creationId xmlns:a16="http://schemas.microsoft.com/office/drawing/2014/main" id="{EE872EBA-CCFB-22FF-9190-C2EA86A105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972" y="186278"/>
            <a:ext cx="1208569" cy="914130"/>
          </a:xfrm>
          <a:prstGeom prst="rect">
            <a:avLst/>
          </a:prstGeom>
        </p:spPr>
      </p:pic>
    </p:spTree>
    <p:extLst>
      <p:ext uri="{BB962C8B-B14F-4D97-AF65-F5344CB8AC3E}">
        <p14:creationId xmlns:p14="http://schemas.microsoft.com/office/powerpoint/2010/main" val="373482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275DA3A-3A60-4B3C-9DA8-A56C687C5D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TotalTime>
  <Words>879</Words>
  <Application>Microsoft Office PowerPoint</Application>
  <PresentationFormat>‫הצגה על המסך (4:3)</PresentationFormat>
  <Paragraphs>154</Paragraphs>
  <Slides>22</Slides>
  <Notes>5</Notes>
  <HiddenSlides>0</HiddenSlides>
  <MMClips>0</MMClips>
  <ScaleCrop>false</ScaleCrop>
  <HeadingPairs>
    <vt:vector size="8" baseType="variant">
      <vt:variant>
        <vt:lpstr>גופנים בשימוש</vt:lpstr>
      </vt:variant>
      <vt:variant>
        <vt:i4>13</vt:i4>
      </vt:variant>
      <vt:variant>
        <vt:lpstr>ערכת נושא</vt:lpstr>
      </vt:variant>
      <vt:variant>
        <vt:i4>1</vt:i4>
      </vt:variant>
      <vt:variant>
        <vt:lpstr>שרתי OLE מוטבעים</vt:lpstr>
      </vt:variant>
      <vt:variant>
        <vt:i4>1</vt:i4>
      </vt:variant>
      <vt:variant>
        <vt:lpstr>כותרות שקופיות</vt:lpstr>
      </vt:variant>
      <vt:variant>
        <vt:i4>22</vt:i4>
      </vt:variant>
    </vt:vector>
  </HeadingPairs>
  <TitlesOfParts>
    <vt:vector size="37" baseType="lpstr">
      <vt:lpstr>Arial</vt:lpstr>
      <vt:lpstr>Book Antiqua</vt:lpstr>
      <vt:lpstr>Calibri</vt:lpstr>
      <vt:lpstr>Calibri Light</vt:lpstr>
      <vt:lpstr>Comic Sans MS</vt:lpstr>
      <vt:lpstr>Constantia</vt:lpstr>
      <vt:lpstr>David</vt:lpstr>
      <vt:lpstr>Gisha</vt:lpstr>
      <vt:lpstr>Guttman Vilna</vt:lpstr>
      <vt:lpstr>Segoe UI Semilight</vt:lpstr>
      <vt:lpstr>Tahoma</vt:lpstr>
      <vt:lpstr>Times New Roman</vt:lpstr>
      <vt:lpstr>Wingdings</vt:lpstr>
      <vt:lpstr>1_ערכת נושא Office</vt:lpstr>
      <vt:lpstr>Photo Editor Photo</vt:lpstr>
      <vt:lpstr>מצגת של PowerPoint‏</vt:lpstr>
      <vt:lpstr>מצגת של PowerPoint‏</vt:lpstr>
      <vt:lpstr>מצגת של PowerPoint‏</vt:lpstr>
      <vt:lpstr>מצגת של PowerPoint‏</vt:lpstr>
      <vt:lpstr>אז מה קרה ליער?</vt:lpstr>
      <vt:lpstr>למה אורנים? </vt:lpstr>
      <vt:lpstr>מטרות הייעור בעשורים הראשונים</vt:lpstr>
      <vt:lpstr>הביקורת על האורן בשנות ה-70</vt:lpstr>
      <vt:lpstr>אתגר הקיימות ביערנות </vt:lpstr>
      <vt:lpstr>שינוי תפיסה: תורת ניהול היער (2014)</vt:lpstr>
      <vt:lpstr>מצגת של PowerPoint‏</vt:lpstr>
      <vt:lpstr>מצגת של PowerPoint‏</vt:lpstr>
      <vt:lpstr>12 תצורות צומח 4 רמות כיסוי עצי (כיסוי צמרות) לכל תצורה הרכב שרותים ייחודי לכל תצורה מאפייני ממשק שונים  </vt:lpstr>
      <vt:lpstr>ניהול מוכוון מטרה לאספקת שרותי מערכת אקולוגית</vt:lpstr>
      <vt:lpstr>מצגת של PowerPoint‏</vt:lpstr>
      <vt:lpstr>מצגת של PowerPoint‏</vt:lpstr>
      <vt:lpstr>הידעת? מי סביבנו ביער</vt:lpstr>
      <vt:lpstr>למה עץ?  (פנטומימת יער)</vt:lpstr>
      <vt:lpstr>הרפתקה ביער</vt:lpstr>
      <vt:lpstr>דפי שיח -  דילמות יער</vt:lpstr>
      <vt:lpstr>והכל גם באינטרנט</vt:lpstr>
      <vt:lpstr>תודה על ההקשבה</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אדוה קימלפלד</dc:creator>
  <cp:keywords/>
  <cp:lastModifiedBy>אדוה קימלפלד</cp:lastModifiedBy>
  <cp:revision>2</cp:revision>
  <dcterms:created xsi:type="dcterms:W3CDTF">2018-02-01T08:51:47Z</dcterms:created>
  <dcterms:modified xsi:type="dcterms:W3CDTF">2025-06-24T06:52:54Z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TC102202139990</vt:lpwstr>
  </property>
</Properties>
</file>