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7" r:id="rId2"/>
    <p:sldId id="272" r:id="rId3"/>
    <p:sldId id="278" r:id="rId4"/>
    <p:sldId id="257" r:id="rId5"/>
    <p:sldId id="260" r:id="rId6"/>
    <p:sldId id="273" r:id="rId7"/>
    <p:sldId id="276" r:id="rId8"/>
    <p:sldId id="261" r:id="rId9"/>
    <p:sldId id="262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ti" initials="E" lastIdx="7" clrIdx="0">
    <p:extLst/>
  </p:cmAuthor>
  <p:cmAuthor id="2" name="Tamir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E06710-7C50-46FC-94A7-3E7EF9FDEC73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20042E-9D05-4A00-9D02-4CB770D0332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37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042E-9D05-4A00-9D02-4CB770D0332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0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112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09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30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401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88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4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7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21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9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23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04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320F-D5EC-4442-9DA1-8113A7AEEFDC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FED73-10A1-465B-B464-C207DDBD5B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9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76056" y="908720"/>
            <a:ext cx="3744412" cy="4525963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סוסקינד, פימנטל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והמטפלות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פעלו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בדרכים נועזות ומסוכנות כדי להבריח ילדים אל מחוץ למשלוחי המוות.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פעולות ההברחה בוצעו בשיטות שונות מתחת לאפם של השומרים הגרמנים ומאחורי גבה של המועצה היהודית אשר לא ידעה ולא התירה פעילות הצלה.</a:t>
            </a:r>
            <a:endParaRPr lang="en-US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endParaRPr lang="he-IL" sz="2200" dirty="0"/>
          </a:p>
        </p:txBody>
      </p:sp>
      <p:pic>
        <p:nvPicPr>
          <p:cNvPr id="10244" name="Picture 4" descr="http://data.jck.nl/api/webresource/?spec=joods-historisch&amp;uri=urn:joods-historisch/d566/566N10870.jpg&amp;width=50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5331" r="2145" b="8346"/>
          <a:stretch/>
        </p:blipFill>
        <p:spPr bwMode="auto">
          <a:xfrm rot="-180000">
            <a:off x="725772" y="1327733"/>
            <a:ext cx="3868477" cy="241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6622" y="3819901"/>
            <a:ext cx="3481144" cy="104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41304" y="1189422"/>
            <a:ext cx="726381" cy="78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159891" y="3159441"/>
            <a:ext cx="726381" cy="780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-180000">
            <a:off x="258767" y="4159865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מטפלות בבית הילדים</a:t>
            </a:r>
          </a:p>
        </p:txBody>
      </p:sp>
    </p:spTree>
    <p:extLst>
      <p:ext uri="{BB962C8B-B14F-4D97-AF65-F5344CB8AC3E}">
        <p14:creationId xmlns:p14="http://schemas.microsoft.com/office/powerpoint/2010/main" val="11085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392484" cy="4525963"/>
          </a:xfrm>
        </p:spPr>
        <p:txBody>
          <a:bodyPr>
            <a:noAutofit/>
          </a:bodyPr>
          <a:lstStyle/>
          <a:p>
            <a:r>
              <a:rPr lang="he-IL" sz="18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ילדים קטנים הוסתרו בתיקי גב ובפחי חלב והוצאו אל מחוץ לבית </a:t>
            </a:r>
            <a:r>
              <a:rPr lang="he-IL" sz="18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הילדים</a:t>
            </a:r>
            <a:r>
              <a:rPr lang="he-IL" sz="18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. </a:t>
            </a:r>
            <a:r>
              <a:rPr lang="he-IL" sz="18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לעיתים הוברחו ילדים לתוך קרון </a:t>
            </a:r>
            <a:r>
              <a:rPr lang="he-IL" sz="18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של הרכבת שבין </a:t>
            </a:r>
            <a:r>
              <a:rPr lang="he-IL" sz="18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המעון לבין התיאטרון והסתירה את המעשה מעיני השומרים. </a:t>
            </a:r>
          </a:p>
          <a:p>
            <a:r>
              <a:rPr lang="he-IL" sz="18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ביציאה לטיול כדי "לנשום אוויר צח" הילדים היו נספרים, אך הצוות היהודי היה מוסיף ילד אחד שלא נספר (או יותר), מעבירו דרך חלון כאשר הקבוצה הייתה חולפת על פניו. </a:t>
            </a:r>
          </a:p>
          <a:p>
            <a:r>
              <a:rPr lang="he-IL" sz="18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בכל המקרים היה צורך לתקן בהיחבא את הרישומים הקפדניים וכן לביים עם ההורים מסירה של ילד לקראת הגירוש שלהם מהתיאטרון</a:t>
            </a:r>
            <a:r>
              <a:rPr lang="he-IL" sz="18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he-IL" sz="18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כל אלה שעסקו בהצלת הילדים סכנו בכך את חייהם.</a:t>
            </a:r>
            <a:endParaRPr lang="en-US" sz="18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30" name="Picture 6" descr="http://data.jck.nl/api/webresource/?spec=joods-historisch&amp;uri=urn:joods-historisch/d566/566N10860.jpg&amp;width=5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6098" r="5470" b="4388"/>
          <a:stretch/>
        </p:blipFill>
        <p:spPr bwMode="auto">
          <a:xfrm rot="-180000">
            <a:off x="1099951" y="777350"/>
            <a:ext cx="2777127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3729989"/>
            <a:ext cx="3481144" cy="104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45006" y="567153"/>
            <a:ext cx="726381" cy="78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3511817" y="4155842"/>
            <a:ext cx="726381" cy="780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180000">
            <a:off x="177203" y="4069953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מטפלת ותינוקת במעון</a:t>
            </a:r>
          </a:p>
        </p:txBody>
      </p:sp>
    </p:spTree>
    <p:extLst>
      <p:ext uri="{BB962C8B-B14F-4D97-AF65-F5344CB8AC3E}">
        <p14:creationId xmlns:p14="http://schemas.microsoft.com/office/powerpoint/2010/main" val="4708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88661" y="908720"/>
            <a:ext cx="3731807" cy="4608512"/>
          </a:xfrm>
        </p:spPr>
        <p:txBody>
          <a:bodyPr>
            <a:normAutofit lnSpcReduction="10000"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מנהלת ומטפלות מעון הילדים, יחד עם וולטר סוסקינד, הצליחו להבריח 1,000-600 ילדים מבית הילדים לידיהם של חברי ארבע מחתרות הולנדיות ובכך הצילו את חייהם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הילדים הוסתרו בבתים של הולנדים נוצרים בערי השדה ורובם שרדו את השואה. רבים מההולנדים זכו לאחר המלחמה להוקרה כחסידי אומות עולם.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409" name="Picture 1" descr="C:\Users\tsachar\Documents\almogi060410\kakal\יום השואה 17\תמונות למצגת\Joop_Woortm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333066" y="781494"/>
            <a:ext cx="2650184" cy="37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991538" y="639161"/>
            <a:ext cx="726381" cy="78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3583826" y="3996867"/>
            <a:ext cx="726381" cy="780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5" y="3645024"/>
            <a:ext cx="4896542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180000">
            <a:off x="49048" y="4277023"/>
            <a:ext cx="49062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ג'ופ וורטמן, מפקד מחתרת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NV</a:t>
            </a:r>
            <a:r>
              <a:rPr lang="he-I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שסייע בהברחת 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הילדים, נתפס ונרצח בברגן בלזן</a:t>
            </a:r>
            <a:endParaRPr lang="he-IL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25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88660" y="908721"/>
            <a:ext cx="3731807" cy="4525963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כאשר התמעט מספר היהודים שנותרו באמסטרדם, הפנו הגרמנים את תשומת ליבם להנהגה. 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ב-26 ביולי 1943 גורשו המנהלת הנרייטה </a:t>
            </a:r>
            <a:r>
              <a:rPr lang="he-IL" sz="2200" dirty="0" err="1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פימנטל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ו-36 חברי צוות בית הילדים. </a:t>
            </a:r>
            <a:r>
              <a:rPr lang="he-IL" sz="2200" dirty="0" err="1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פימנטל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נרצחה באושוויץ.</a:t>
            </a:r>
            <a:endParaRPr lang="en-US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endParaRPr lang="he-IL" dirty="0"/>
          </a:p>
        </p:txBody>
      </p:sp>
      <p:pic>
        <p:nvPicPr>
          <p:cNvPr id="11267" name="Picture 3" descr="C:\Users\tsachar\Documents\almogi060410\kakal\יום השואה 17\תמונות למצגת\Henriette_Piment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295637" y="801344"/>
            <a:ext cx="2304256" cy="355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991538" y="639161"/>
            <a:ext cx="726381" cy="780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3177608" y="3802616"/>
            <a:ext cx="726381" cy="780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4" y="4251949"/>
            <a:ext cx="4896542" cy="1049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-180000">
            <a:off x="591119" y="4591911"/>
            <a:ext cx="4253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מנהלת בית הילדים - הנרייטה </a:t>
            </a:r>
            <a:r>
              <a:rPr lang="he-IL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הנריקז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פימנטל</a:t>
            </a:r>
            <a:endParaRPr lang="he-IL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33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76055" y="908721"/>
            <a:ext cx="3744411" cy="4525963"/>
          </a:xfrm>
        </p:spPr>
        <p:txBody>
          <a:bodyPr/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בנוסף לילדים, וולטר סוסקינד הבריח גם מבוגרים ששהו בתיאטרון, באמצעות זיוף רישומים על ידי סגנו, בזמן שהוא השקה לשוכרה את הגרמני האחראי והסיח את דעתו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. על פי ההערכות, סוסקינד אחראי להצלתם של כ-1,200 ילדים ומבוגרים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יהודים.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endParaRPr lang="he-IL" dirty="0"/>
          </a:p>
        </p:txBody>
      </p:sp>
      <p:pic>
        <p:nvPicPr>
          <p:cNvPr id="12290" name="Picture 2" descr="C:\Users\tsachar\Documents\almogi060410\kakal\יום השואה 17\תמונות למצגת\S.S._Hauptstrumfuehrer_Ferdinand_aus_der_Funten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840267" y="813608"/>
            <a:ext cx="1839802" cy="3366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1578287" y="613266"/>
            <a:ext cx="726381" cy="780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3234472" y="3611799"/>
            <a:ext cx="726381" cy="780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" y="4179941"/>
            <a:ext cx="4896542" cy="1049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-180000">
            <a:off x="1133520" y="4519903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האחראי הגרמני – פרדיננד </a:t>
            </a:r>
            <a:r>
              <a:rPr lang="he-I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אוס דר 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פוטן</a:t>
            </a:r>
          </a:p>
        </p:txBody>
      </p:sp>
    </p:spTree>
    <p:extLst>
      <p:ext uri="{BB962C8B-B14F-4D97-AF65-F5344CB8AC3E}">
        <p14:creationId xmlns:p14="http://schemas.microsoft.com/office/powerpoint/2010/main" val="24575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5796136" y="908721"/>
            <a:ext cx="3024330" cy="4525963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למרות שהוצע לו להסתתר ולהינצל וולטר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סוסקינד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הצטרף למשפחתו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שגורשה להוסיף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לווסטרבורק ב-1943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וככל הנראה נספה בצעדת המוות באושוויץ ב-1945.</a:t>
            </a:r>
          </a:p>
        </p:txBody>
      </p:sp>
      <p:pic>
        <p:nvPicPr>
          <p:cNvPr id="15362" name="Picture 2" descr="http://data.jck.nl/webresource/jck/joods-historisch/derivatives/thumbnails/0e8/7ba/db0/0e87badb0a001cbffa81e077a63bac2a1d20700feefd228d727c706858c88fb8_50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073035" y="724912"/>
            <a:ext cx="4038600" cy="398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775515" y="613266"/>
            <a:ext cx="726381" cy="780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689776" y="4095545"/>
            <a:ext cx="726381" cy="78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1" y="3819901"/>
            <a:ext cx="3001247" cy="1049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-180000">
            <a:off x="258817" y="4159863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וולטר סוסקינד ובתו יבון</a:t>
            </a:r>
            <a:endParaRPr lang="he-IL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02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436096" y="908721"/>
            <a:ext cx="3384370" cy="4525963"/>
          </a:xfrm>
        </p:spPr>
        <p:txBody>
          <a:bodyPr/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המטפלת סיני </a:t>
            </a:r>
            <a:r>
              <a:rPr lang="he-IL" sz="2200" dirty="0" err="1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קטרברג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התחתנה במהלך המלחמה עם הרי כהן, והם ברחו יחד והסתתרו באמצעות מסמכים מזויפים. הם חיים עד היום באמסטרדם.</a:t>
            </a:r>
          </a:p>
          <a:p>
            <a:endParaRPr lang="he-IL" dirty="0"/>
          </a:p>
        </p:txBody>
      </p:sp>
      <p:pic>
        <p:nvPicPr>
          <p:cNvPr id="13314" name="Picture 2" descr="C:\Users\tsachar\Documents\almogi060410\kakal\יום השואה 17\תמונות למצגת\Sieny_Kattenbur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837354" y="1372228"/>
            <a:ext cx="4038600" cy="323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87483" y="1215225"/>
            <a:ext cx="726381" cy="780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447923" y="3951529"/>
            <a:ext cx="726381" cy="7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04048" y="908721"/>
            <a:ext cx="3816417" cy="5184575"/>
          </a:xfrm>
        </p:spPr>
        <p:txBody>
          <a:bodyPr>
            <a:normAutofit lnSpcReduction="10000"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המטפלת בטי </a:t>
            </a:r>
            <a:r>
              <a:rPr lang="he-IL" sz="2200" dirty="0" err="1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אודקרק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ניצלה ברגע האחרון ממשלוח למחנות תודות לעזרתו של </a:t>
            </a:r>
            <a:r>
              <a:rPr lang="he-IL" sz="2200" dirty="0" err="1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סוסקינד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, ירדה למחתרת עם אחותה ושרדה את השואה. היא חיה היום באמסטרדם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המטפלת אינס כהן עבדה במעון הילדים עד לסגירתו, שרדה ועלתה לארץ ב-1945 מיד בסיום המלחמה. היא גרה בקיבוץ מעברות ואחר כך במושב הדר עם. היא חיה עד היום בנתניה ונולדו לה שני ילדים.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4338" name="Picture 2" descr="C:\Users\tsachar\Documents\almogi060410\kakal\יום השואה 17\תמונות למצגת\Betty_Oudke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617920" y="1772185"/>
            <a:ext cx="4038600" cy="2113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28586" y="1643250"/>
            <a:ext cx="726381" cy="780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191190" y="3251887"/>
            <a:ext cx="726381" cy="78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9" y="3891909"/>
            <a:ext cx="3001247" cy="1049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-180000">
            <a:off x="892295" y="4231871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בטי אודקרק</a:t>
            </a:r>
            <a:endParaRPr lang="he-IL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2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0" b="41286"/>
          <a:stretch/>
        </p:blipFill>
        <p:spPr>
          <a:xfrm>
            <a:off x="143000" y="908720"/>
            <a:ext cx="9001000" cy="3703320"/>
          </a:xfrm>
          <a:prstGeom prst="rect">
            <a:avLst/>
          </a:prstGeom>
        </p:spPr>
      </p:pic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971600" y="2060849"/>
            <a:ext cx="6789440" cy="1728192"/>
          </a:xfrm>
        </p:spPr>
        <p:txBody>
          <a:bodyPr/>
          <a:lstStyle/>
          <a:p>
            <a:r>
              <a:rPr lang="he-IL" sz="2800" b="1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אמסטרדם הוכרזה "</a:t>
            </a:r>
            <a:r>
              <a:rPr lang="he-IL" sz="2800" b="1" dirty="0" err="1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יודנריין</a:t>
            </a:r>
            <a:r>
              <a:rPr lang="he-IL" sz="2800" b="1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" – נקייה מיהודים – ב-8 באוקטובר 1943. </a:t>
            </a:r>
            <a:endParaRPr lang="en-US" sz="2800" b="1" dirty="0">
              <a:solidFill>
                <a:schemeClr val="bg1"/>
              </a:solidFill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r>
              <a:rPr lang="he-IL" sz="2800" b="1" dirty="0">
                <a:solidFill>
                  <a:schemeClr val="bg1"/>
                </a:solidFill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כ-80% מיהודי הולנד נרצחו בשואה.</a:t>
            </a:r>
          </a:p>
          <a:p>
            <a:pPr marL="0" indent="0">
              <a:buNone/>
            </a:pP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438025"/>
            <a:ext cx="7308304" cy="15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תוצאת תמונה עבור הפלישה הנאצית להולנד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6530130" cy="5433467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10032" y="2132856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למפה דינמית של המלחמה – </a:t>
            </a:r>
            <a:endParaRPr lang="he-IL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לחצו כאן &gt;&gt;</a:t>
            </a:r>
            <a:endParaRPr lang="he-IL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81723"/>
            <a:ext cx="874752" cy="15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05064"/>
            <a:ext cx="4896542" cy="1049259"/>
          </a:xfrm>
          <a:prstGeom prst="rect">
            <a:avLst/>
          </a:prstGeom>
        </p:spPr>
      </p:pic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5148062" y="908720"/>
            <a:ext cx="3672409" cy="4525963"/>
          </a:xfrm>
        </p:spPr>
        <p:txBody>
          <a:bodyPr>
            <a:normAutofit lnSpcReduction="10000"/>
          </a:bodyPr>
          <a:lstStyle/>
          <a:p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יהודים רבים מאירופה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נמלטו להולנד מפחד הצורר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הנאצי.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אולם ב-1940 פלשו הגרמנים גם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להולנד. 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ב-1942 מתחיל גירוש שיטתי של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1,000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יהודים  בכל שבוע מאמסטרדם למחנות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המוות סוביבור ואושוויץ,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לרוב דרך מחנה המעבר ווסטרבורק (</a:t>
            </a:r>
            <a:r>
              <a:rPr lang="en-US" sz="2200" dirty="0" err="1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Westerbork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), בגבול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גרמניה - הולנד.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 descr="C:\Users\tsachar\Documents\almogi060410\kakal\יום השואה 17\תמונות למצגת\Westerbo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58360" y="1050363"/>
            <a:ext cx="4038600" cy="275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 rot="-180000">
            <a:off x="604658" y="4348022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מחנה </a:t>
            </a:r>
            <a:r>
              <a:rPr lang="he-IL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ווסטרבורק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תחנה בדרך למחנות ההשמדה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69296" y="908720"/>
            <a:ext cx="726381" cy="780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231899" y="3231449"/>
            <a:ext cx="726381" cy="7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sachar\Documents\almogi060410\kakal\יום השואה 17\תמונות למצגת\Jewish-Identity-Card-Dutch-Resistance-Museum-Amsterdam-800x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80000">
            <a:off x="680492" y="1031197"/>
            <a:ext cx="4038600" cy="279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05064"/>
            <a:ext cx="4896542" cy="1049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69296" y="908720"/>
            <a:ext cx="726381" cy="780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231899" y="3231449"/>
            <a:ext cx="726381" cy="780945"/>
          </a:xfrm>
          <a:prstGeom prst="rect">
            <a:avLst/>
          </a:prstGeom>
        </p:spPr>
      </p:pic>
      <p:sp>
        <p:nvSpPr>
          <p:cNvPr id="11" name="מציין מיקום תוכן 4"/>
          <p:cNvSpPr txBox="1">
            <a:spLocks/>
          </p:cNvSpPr>
          <p:nvPr/>
        </p:nvSpPr>
        <p:spPr>
          <a:xfrm>
            <a:off x="5292080" y="908720"/>
            <a:ext cx="3528391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במקביל, מוטלים עוד ועוד צווים והגבלות על היהודים: 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האות </a:t>
            </a:r>
            <a:r>
              <a:rPr lang="en-US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J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מודפסת בתעודות הזהות;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כל העסקים היהודיים מועברים לניהול לא יהודי;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מוטלים איסורים על רכיבה על אופניים, רחצה בבריכות ציבוריות, נסיעה מחוץ לעיר, טיול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בפארקים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ועוד. </a:t>
            </a:r>
          </a:p>
        </p:txBody>
      </p:sp>
      <p:sp>
        <p:nvSpPr>
          <p:cNvPr id="13" name="Rectangle 12"/>
          <p:cNvSpPr/>
          <p:nvPr/>
        </p:nvSpPr>
        <p:spPr>
          <a:xfrm rot="-180000">
            <a:off x="710305" y="4345027"/>
            <a:ext cx="397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האות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מודפסת בתעודות הזהות של כל היהודים</a:t>
            </a:r>
          </a:p>
        </p:txBody>
      </p:sp>
    </p:spTree>
    <p:extLst>
      <p:ext uri="{BB962C8B-B14F-4D97-AF65-F5344CB8AC3E}">
        <p14:creationId xmlns:p14="http://schemas.microsoft.com/office/powerpoint/2010/main" val="7705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sachar\Documents\almogi060410\kakal\יום השואה 17\תמונות למצגת\hollandsche_schouwburg_3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797410" y="722206"/>
            <a:ext cx="3524250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88023" y="908720"/>
            <a:ext cx="4032448" cy="4525963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לאחר שהתברר ליהודים,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כי מי שמתייצב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בפקודת הגרמנים נעלם והקשר עמו מנותק, הפסיקו להתייצב מרצונם.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בעקבות כך, מפקד המשטרה הגרמני הורה לאסוף את כל היהודים למחנה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מעצר מאולתר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, שהוקם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בתוך תיאטרון בשם</a:t>
            </a:r>
            <a:r>
              <a:rPr lang="en-US" sz="2200" dirty="0" err="1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Hollandsche</a:t>
            </a:r>
            <a:r>
              <a:rPr lang="en-US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</a:t>
            </a:r>
            <a:r>
              <a:rPr lang="en-US" sz="2200" dirty="0" err="1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Schouwburg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 בחודש אוגוסט.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364" y="4365103"/>
            <a:ext cx="4366659" cy="1049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41304" y="564526"/>
            <a:ext cx="726381" cy="780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3897688" y="3781710"/>
            <a:ext cx="726381" cy="780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180000">
            <a:off x="845670" y="4673206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תיאטרון </a:t>
            </a:r>
            <a:r>
              <a:rPr lang="he-I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Hollandsche</a:t>
            </a:r>
            <a:r>
              <a:rPr lang="en-US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Schouwburg</a:t>
            </a:r>
            <a:endParaRPr lang="he-IL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2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86494" y="908721"/>
            <a:ext cx="4233977" cy="4525963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וולטר סוסקינד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(1906-1945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) היה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אחד היהודים שנמלטו להולנד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מגרמניה בשנת 1938.</a:t>
            </a:r>
            <a:endParaRPr lang="he-IL" sz="2200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לאחר שפוטר, בשל יהדותו, מעבודתו בחברת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יוניליבר (שכל עובדיה היהודים פוטרו בשל השתלטות גרמנית),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הוא התמנה על ידי המועצה היהודית למנהל מחנה המעבר בתיאטרון.</a:t>
            </a:r>
          </a:p>
        </p:txBody>
      </p:sp>
      <p:pic>
        <p:nvPicPr>
          <p:cNvPr id="2050" name="Picture 2" descr="C:\Users\tsachar\Documents\almogi060410\kakal\יום השואה 17\תמונות למצגת\walter_suskin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253008" y="555691"/>
            <a:ext cx="26730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1517" y="4149080"/>
            <a:ext cx="2700391" cy="1049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945360" y="397334"/>
            <a:ext cx="726381" cy="780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3539319" y="3485908"/>
            <a:ext cx="726381" cy="780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-180000">
            <a:off x="1050855" y="4489043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וולטר </a:t>
            </a:r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סוסקינד</a:t>
            </a:r>
          </a:p>
        </p:txBody>
      </p:sp>
    </p:spTree>
    <p:extLst>
      <p:ext uri="{BB962C8B-B14F-4D97-AF65-F5344CB8AC3E}">
        <p14:creationId xmlns:p14="http://schemas.microsoft.com/office/powerpoint/2010/main" val="2349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sachar\Documents\almogi060410\kakal\יום השואה 17\תמונות למצגת\Afb1_Hollandsche_Schouwbu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1619672" y="980728"/>
            <a:ext cx="5987008" cy="41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849247"/>
            <a:ext cx="4273232" cy="1049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1250055" y="855185"/>
            <a:ext cx="726381" cy="780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7256232" y="4499261"/>
            <a:ext cx="726381" cy="780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-180000">
            <a:off x="4841450" y="1179926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תיאטרון </a:t>
            </a:r>
            <a:r>
              <a:rPr lang="he-IL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Hollandsche</a:t>
            </a:r>
            <a:r>
              <a:rPr lang="en-US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Schouwburg</a:t>
            </a:r>
            <a:endParaRPr lang="he-IL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81723"/>
            <a:ext cx="874752" cy="15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92080" y="908720"/>
            <a:ext cx="3528390" cy="4525963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מול התיאטרון שכן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מעון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יהודי. </a:t>
            </a:r>
          </a:p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בשל התנאים הקשים והצפיפות בתיאטרון נשלחו כל הילדים מתחת לגיל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13,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לשהות בבית הילדים, עד המעבר לווסטרבורק.</a:t>
            </a:r>
          </a:p>
        </p:txBody>
      </p:sp>
      <p:pic>
        <p:nvPicPr>
          <p:cNvPr id="7171" name="Picture 3" descr="C:\Users\tsachar\Documents\almogi060410\kakal\יום השואה 17\תמונות למצגת\Plantage_Middenlan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644487" y="1176700"/>
            <a:ext cx="4038600" cy="248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3216" y="3831189"/>
            <a:ext cx="3481144" cy="104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69296" y="1045406"/>
            <a:ext cx="726381" cy="78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231899" y="3087433"/>
            <a:ext cx="726381" cy="780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-180000">
            <a:off x="546799" y="4171151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רחוב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Plantage</a:t>
            </a:r>
            <a:r>
              <a:rPr lang="en-US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Middenlann</a:t>
            </a:r>
            <a:endParaRPr lang="he-IL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7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8218" y="908720"/>
            <a:ext cx="3842251" cy="4525963"/>
          </a:xfrm>
        </p:spPr>
        <p:txBody>
          <a:bodyPr>
            <a:normAutofit fontScale="92500"/>
          </a:bodyPr>
          <a:lstStyle/>
          <a:p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המטפלות היהודיות בבית הילדים </a:t>
            </a:r>
            <a:r>
              <a:rPr lang="he-IL" sz="2200" dirty="0" smtClean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ניצטוו </a:t>
            </a:r>
            <a:r>
              <a:rPr lang="he-IL" sz="2200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על ידי הגרמנים להכין את הילדים ולאחד אותם עם משפחותיהם בכל פעם שיצא משלוח למחנות המוות.</a:t>
            </a:r>
          </a:p>
          <a:p>
            <a:r>
              <a:rPr lang="he-IL" sz="2200" b="1" dirty="0">
                <a:latin typeface="Lucida Sans Unicode" panose="020B0602030504020204" pitchFamily="34" charset="0"/>
                <a:ea typeface="Tahoma" panose="020B0604030504040204" pitchFamily="34" charset="0"/>
                <a:cs typeface="Lucida Sans Unicode" panose="020B0602030504020204" pitchFamily="34" charset="0"/>
              </a:rPr>
              <a:t>מטרה להציל ילדים מתוך המעון, יצר וולטר סוסקינד קשר עם המחתרת ההולנדית. בעצה אחת עם מנהלת המעון, הגב' הנרייטה פימנטל ובסיוע המטפלות ניצלו בין 600 ל-1000 ילדים.</a:t>
            </a:r>
            <a:endParaRPr lang="he-IL" sz="2200" b="1" dirty="0">
              <a:latin typeface="Lucida Sans Unicode" panose="020B0602030504020204" pitchFamily="34" charset="0"/>
              <a:ea typeface="Tahoma" panose="020B060403050404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194" name="Picture 2" descr="C:\Users\tsachar\Documents\almogi060410\kakal\יום השואה 17\תמונות למצגת\Creche-Hollandsche-Schouwbur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644488" y="1194062"/>
            <a:ext cx="4038600" cy="278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559" y="4077072"/>
            <a:ext cx="3481144" cy="1049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369296" y="1045406"/>
            <a:ext cx="726381" cy="780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000">
            <a:off x="4231900" y="3349662"/>
            <a:ext cx="726381" cy="780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180000">
            <a:off x="1141551" y="4417035"/>
            <a:ext cx="3528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בית הילדים</a:t>
            </a:r>
          </a:p>
        </p:txBody>
      </p:sp>
    </p:spTree>
    <p:extLst>
      <p:ext uri="{BB962C8B-B14F-4D97-AF65-F5344CB8AC3E}">
        <p14:creationId xmlns:p14="http://schemas.microsoft.com/office/powerpoint/2010/main" val="34152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716</Words>
  <Application>Microsoft Office PowerPoint</Application>
  <PresentationFormat>On-screen Show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יום השואה 17</dc:title>
  <dc:creator>tsachar</dc:creator>
  <cp:lastModifiedBy>Tamir</cp:lastModifiedBy>
  <cp:revision>60</cp:revision>
  <dcterms:created xsi:type="dcterms:W3CDTF">2017-02-20T06:15:35Z</dcterms:created>
  <dcterms:modified xsi:type="dcterms:W3CDTF">2017-03-16T13:40:11Z</dcterms:modified>
</cp:coreProperties>
</file>