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עם פינות אלכסוניות מעוגלות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כותרת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9" name="כותרת משנה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e-IL" smtClean="0"/>
              <a:t>לחץ כדי לערוך סגנון כותרת משנה של תבנית בסיס</a:t>
            </a:r>
            <a:endParaRPr kumimoji="0" lang="en-US"/>
          </a:p>
        </p:txBody>
      </p:sp>
      <p:sp>
        <p:nvSpPr>
          <p:cNvPr id="10" name="מציין מיקום של תאריך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11" name="מציין מיקום של מספר שקופית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  <p:sp>
        <p:nvSpPr>
          <p:cNvPr id="12" name="מציין מיקום של כותרת תחתונה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8" name="מציין מיקום של תאריך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מציין מיקום של כותרת תחתונה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he-I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מלבן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10" name="מציין מיקום של מספר שקופית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מציין מיקום של כותרת תחתונה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he-I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13" name="מציין מיקום של תמונה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he-I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לחץ על הסמל כדי להוסיף תמונה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מציין מיקום של תאריך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מציין מיקום של כותרת תחתונה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עם פינות אלכסוניות מעוגלות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he-IL"/>
          </a:p>
        </p:txBody>
      </p:sp>
      <p:sp>
        <p:nvSpPr>
          <p:cNvPr id="14" name="מציין מיקום של תאריך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7737F366-36C2-405E-9D38-0FC4CCFAE5E9}" type="datetimeFigureOut">
              <a:rPr lang="he-IL" smtClean="0"/>
              <a:t>ג'/ניסן/תשע"ג</a:t>
            </a:fld>
            <a:endParaRPr lang="he-IL"/>
          </a:p>
        </p:txBody>
      </p:sp>
      <p:sp>
        <p:nvSpPr>
          <p:cNvPr id="23" name="מציין מיקום של מספר שקופית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479E65EE-A010-4A38-8F84-0C476684358A}" type="slidenum">
              <a:rPr lang="he-IL" smtClean="0"/>
              <a:t>‹#›</a:t>
            </a:fld>
            <a:endParaRPr lang="he-IL"/>
          </a:p>
        </p:txBody>
      </p:sp>
      <p:sp>
        <p:nvSpPr>
          <p:cNvPr id="22" name="מציין מיקום של כותרת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13" name="מציין מיקום טקסט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kumimoji="0" lang="he-IL" smtClean="0"/>
              <a:t>רמה שנייה</a:t>
            </a:r>
          </a:p>
          <a:p>
            <a:pPr lvl="2" eaLnBrk="1" latinLnBrk="0" hangingPunct="1"/>
            <a:r>
              <a:rPr kumimoji="0" lang="he-IL" smtClean="0"/>
              <a:t>רמה שלישית</a:t>
            </a:r>
          </a:p>
          <a:p>
            <a:pPr lvl="3" eaLnBrk="1" latinLnBrk="0" hangingPunct="1"/>
            <a:r>
              <a:rPr kumimoji="0" lang="he-IL" smtClean="0"/>
              <a:t>רמה רביעית</a:t>
            </a:r>
          </a:p>
          <a:p>
            <a:pPr lvl="4" eaLnBrk="1" latinLnBrk="0" hangingPunct="1"/>
            <a:r>
              <a:rPr kumimoji="0" lang="he-IL" smtClean="0"/>
              <a:t>רמה חמישית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54864" algn="r" rtl="1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r" rtl="1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r" rtl="1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r" rtl="1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r" rtl="1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sachar\Documents\almogi060410\kakal\יום השואה 13\חומר חינוכי בני ברית\מצגת סופית\OTO ppt\jpegs\OTO pp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6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sachar\Documents\almogi060410\kakal\יום השואה 13\חומר חינוכי בני ברית\מצגת סופית\OTO ppt\jpegs\OTO ppt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2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sachar\Documents\almogi060410\kakal\יום השואה 13\חומר חינוכי בני ברית\מצגת סופית\OTO ppt\jpegs\OTO ppt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497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sachar\Documents\almogi060410\kakal\יום השואה 13\חומר חינוכי בני ברית\מצגת סופית\OTO ppt\jpegs\OTO ppt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382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sachar\Documents\almogi060410\kakal\יום השואה 13\חומר חינוכי בני ברית\מצגת סופית\OTO ppt\jpegs\OTO ppt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834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sachar\Documents\almogi060410\kakal\יום השואה 13\חומר חינוכי בני ברית\מצגת סופית\OTO ppt\jpegs\OTO ppt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203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sachar\Documents\almogi060410\kakal\יום השואה 13\חומר חינוכי בני ברית\מצגת סופית\OTO ppt\jpegs\OTO ppt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47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sachar\Documents\almogi060410\kakal\יום השואה 13\חומר חינוכי בני ברית\מצגת סופית\OTO ppt\jpegs\OTO ppt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782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sachar\Documents\almogi060410\kakal\יום השואה 13\חומר חינוכי בני ברית\מצגת סופית\OTO ppt\jpegs\OTO ppt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541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sachar\Documents\almogi060410\kakal\יום השואה 13\חומר חינוכי בני ברית\מצגת סופית\OTO ppt\jpegs\OTO ppt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34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sachar\Documents\almogi060410\kakal\יום השואה 13\חומר חינוכי בני ברית\מצגת סופית\OTO ppt\jpegs\OTO ppt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703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sachar\Documents\almogi060410\kakal\יום השואה 13\חומר חינוכי בני ברית\מצגת סופית\OTO ppt\jpegs\OTO pp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1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tsachar\Documents\almogi060410\kakal\יום השואה 13\חומר חינוכי בני ברית\מצגת סופית\OTO ppt\jpegs\OTO ppt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243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sachar\Documents\almogi060410\kakal\יום השואה 13\חומר חינוכי בני ברית\מצגת סופית\OTO ppt\jpegs\OTO ppt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17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tsachar\Documents\almogi060410\kakal\יום השואה 13\חומר חינוכי בני ברית\מצגת סופית\OTO ppt\jpegs\OTO ppt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0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sachar\Documents\almogi060410\kakal\יום השואה 13\חומר חינוכי בני ברית\מצגת סופית\OTO ppt\jpegs\OTO ppt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39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sachar\Documents\almogi060410\kakal\יום השואה 13\חומר חינוכי בני ברית\מצגת סופית\OTO ppt\jpegs\OTO ppt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084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sachar\Documents\almogi060410\kakal\יום השואה 13\חומר חינוכי בני ברית\מצגת סופית\OTO ppt\jpegs\OTO ppt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945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sachar\Documents\almogi060410\kakal\יום השואה 13\חומר חינוכי בני ברית\מצגת סופית\OTO ppt\jpegs\OTO ppt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07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sachar\Documents\almogi060410\kakal\יום השואה 13\חומר חינוכי בני ברית\מצגת סופית\OTO ppt\jpegs\OTO ppt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5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sachar\Documents\almogi060410\kakal\יום השואה 13\חומר חינוכי בני ברית\מצגת סופית\OTO ppt\jpegs\OTO ppt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803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sachar\Documents\almogi060410\kakal\יום השואה 13\חומר חינוכי בני ברית\מצגת סופית\OTO ppt\jpegs\OTO ppt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2601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בית יציקה">
  <a:themeElements>
    <a:clrScheme name="בית יציקה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בית יציקה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בית יציקה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</TotalTime>
  <Words>0</Words>
  <Application>Microsoft Office PowerPoint</Application>
  <PresentationFormat>‫הצגה על המסך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3" baseType="lpstr">
      <vt:lpstr>בית יציקה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tsachar</dc:creator>
  <cp:lastModifiedBy>tsachar</cp:lastModifiedBy>
  <cp:revision>1</cp:revision>
  <dcterms:created xsi:type="dcterms:W3CDTF">2013-03-14T17:05:44Z</dcterms:created>
  <dcterms:modified xsi:type="dcterms:W3CDTF">2013-03-14T17:14:39Z</dcterms:modified>
</cp:coreProperties>
</file>