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502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22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760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675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308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336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60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96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513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268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214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77B3-6867-4FBC-BB4B-6DE4B56B59FA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2F1BD-C7E0-48F9-A899-7012C04A53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628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D0918586-C609-7B36-6EBC-E377FDEAA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62" y="6"/>
            <a:ext cx="7050536" cy="9906000"/>
          </a:xfrm>
          <a:prstGeom prst="rect">
            <a:avLst/>
          </a:prstGeom>
        </p:spPr>
      </p:pic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938EB3E-C5D0-8852-567F-8BCF50250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3196" y="6619438"/>
            <a:ext cx="1361234" cy="1641311"/>
          </a:xfrm>
        </p:spPr>
        <p:txBody>
          <a:bodyPr>
            <a:normAutofit/>
          </a:bodyPr>
          <a:lstStyle/>
          <a:p>
            <a:r>
              <a:rPr lang="he-IL" sz="1733" dirty="0">
                <a:solidFill>
                  <a:schemeClr val="bg1"/>
                </a:solidFill>
              </a:rPr>
              <a:t>הכניסו כאן טקסט משלכם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2B6FA3DF-6899-61A7-8E1D-4EAA624A9C84}"/>
              </a:ext>
            </a:extLst>
          </p:cNvPr>
          <p:cNvSpPr txBox="1"/>
          <p:nvPr/>
        </p:nvSpPr>
        <p:spPr>
          <a:xfrm>
            <a:off x="1588168" y="3826042"/>
            <a:ext cx="3392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solidFill>
                  <a:schemeClr val="bg1"/>
                </a:solidFill>
              </a:rPr>
              <a:t>הכניסו כאן טקסט משלכם</a:t>
            </a:r>
          </a:p>
        </p:txBody>
      </p:sp>
    </p:spTree>
    <p:extLst>
      <p:ext uri="{BB962C8B-B14F-4D97-AF65-F5344CB8AC3E}">
        <p14:creationId xmlns:p14="http://schemas.microsoft.com/office/powerpoint/2010/main" val="404083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323B3D-BAA4-D463-F172-EA21FEC24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9A63C087-BBED-9778-F67E-77887F9AAC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80771" cy="9906000"/>
          </a:xfr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75C98BD7-4B9C-F0A2-55A8-F2654A48F6E6}"/>
              </a:ext>
            </a:extLst>
          </p:cNvPr>
          <p:cNvSpPr txBox="1"/>
          <p:nvPr/>
        </p:nvSpPr>
        <p:spPr>
          <a:xfrm>
            <a:off x="1588168" y="3826042"/>
            <a:ext cx="3392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solidFill>
                  <a:schemeClr val="bg1"/>
                </a:solidFill>
              </a:rPr>
              <a:t>הכניסו כאן טקסט משלכם</a:t>
            </a:r>
          </a:p>
        </p:txBody>
      </p:sp>
      <p:sp>
        <p:nvSpPr>
          <p:cNvPr id="7" name="כותרת משנה 2">
            <a:extLst>
              <a:ext uri="{FF2B5EF4-FFF2-40B4-BE49-F238E27FC236}">
                <a16:creationId xmlns:a16="http://schemas.microsoft.com/office/drawing/2014/main" id="{E6537017-28F8-F4A9-0AEE-8BD57C255784}"/>
              </a:ext>
            </a:extLst>
          </p:cNvPr>
          <p:cNvSpPr txBox="1">
            <a:spLocks/>
          </p:cNvSpPr>
          <p:nvPr/>
        </p:nvSpPr>
        <p:spPr>
          <a:xfrm>
            <a:off x="4193196" y="6619438"/>
            <a:ext cx="1361234" cy="1641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733" dirty="0">
                <a:solidFill>
                  <a:schemeClr val="bg1"/>
                </a:solidFill>
              </a:rPr>
              <a:t>הכניסו כאן טקסט משלכם</a:t>
            </a:r>
          </a:p>
        </p:txBody>
      </p:sp>
    </p:spTree>
    <p:extLst>
      <p:ext uri="{BB962C8B-B14F-4D97-AF65-F5344CB8AC3E}">
        <p14:creationId xmlns:p14="http://schemas.microsoft.com/office/powerpoint/2010/main" val="72212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4EBEC816-2354-BE00-DFB9-A02C8DD63A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00705" cy="9906000"/>
          </a:xfr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8E5626B7-AE3E-2805-B482-1AD5B02AF879}"/>
              </a:ext>
            </a:extLst>
          </p:cNvPr>
          <p:cNvSpPr txBox="1"/>
          <p:nvPr/>
        </p:nvSpPr>
        <p:spPr>
          <a:xfrm>
            <a:off x="1588168" y="3826042"/>
            <a:ext cx="3392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solidFill>
                  <a:schemeClr val="bg1"/>
                </a:solidFill>
              </a:rPr>
              <a:t>הכניסו כאן טקסט משלכם</a:t>
            </a:r>
          </a:p>
        </p:txBody>
      </p:sp>
      <p:sp>
        <p:nvSpPr>
          <p:cNvPr id="7" name="כותרת משנה 2">
            <a:extLst>
              <a:ext uri="{FF2B5EF4-FFF2-40B4-BE49-F238E27FC236}">
                <a16:creationId xmlns:a16="http://schemas.microsoft.com/office/drawing/2014/main" id="{0D38D5DB-45D3-88AE-976D-5C0EFD29CAED}"/>
              </a:ext>
            </a:extLst>
          </p:cNvPr>
          <p:cNvSpPr txBox="1">
            <a:spLocks/>
          </p:cNvSpPr>
          <p:nvPr/>
        </p:nvSpPr>
        <p:spPr>
          <a:xfrm>
            <a:off x="4193196" y="6619438"/>
            <a:ext cx="1361234" cy="1641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733" dirty="0">
                <a:solidFill>
                  <a:schemeClr val="bg1"/>
                </a:solidFill>
              </a:rPr>
              <a:t>הכניסו כאן טקסט משלכם</a:t>
            </a:r>
          </a:p>
        </p:txBody>
      </p:sp>
    </p:spTree>
    <p:extLst>
      <p:ext uri="{BB962C8B-B14F-4D97-AF65-F5344CB8AC3E}">
        <p14:creationId xmlns:p14="http://schemas.microsoft.com/office/powerpoint/2010/main" val="378867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313FC446-8448-06DD-FB49-519F11EA8A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00705" cy="9906000"/>
          </a:xfrm>
        </p:spPr>
      </p:pic>
      <p:sp>
        <p:nvSpPr>
          <p:cNvPr id="6" name="כותרת משנה 2">
            <a:extLst>
              <a:ext uri="{FF2B5EF4-FFF2-40B4-BE49-F238E27FC236}">
                <a16:creationId xmlns:a16="http://schemas.microsoft.com/office/drawing/2014/main" id="{A017DD34-9D50-2389-78C7-237881C35BAA}"/>
              </a:ext>
            </a:extLst>
          </p:cNvPr>
          <p:cNvSpPr txBox="1">
            <a:spLocks/>
          </p:cNvSpPr>
          <p:nvPr/>
        </p:nvSpPr>
        <p:spPr>
          <a:xfrm>
            <a:off x="4193196" y="6619438"/>
            <a:ext cx="1361234" cy="1641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733" dirty="0">
                <a:solidFill>
                  <a:schemeClr val="bg1"/>
                </a:solidFill>
              </a:rPr>
              <a:t>הכניסו כאן טקסט משלכם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F121591-C84B-414A-24DE-F3A01446E24C}"/>
              </a:ext>
            </a:extLst>
          </p:cNvPr>
          <p:cNvSpPr txBox="1"/>
          <p:nvPr/>
        </p:nvSpPr>
        <p:spPr>
          <a:xfrm>
            <a:off x="1588168" y="3826042"/>
            <a:ext cx="3392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solidFill>
                  <a:schemeClr val="bg1"/>
                </a:solidFill>
              </a:rPr>
              <a:t>הכניסו כאן טקסט משלכם</a:t>
            </a:r>
          </a:p>
        </p:txBody>
      </p:sp>
    </p:spTree>
    <p:extLst>
      <p:ext uri="{BB962C8B-B14F-4D97-AF65-F5344CB8AC3E}">
        <p14:creationId xmlns:p14="http://schemas.microsoft.com/office/powerpoint/2010/main" val="209575170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32</Words>
  <Application>Microsoft Office PowerPoint</Application>
  <PresentationFormat>נייר A4 ‏(210x297 מ"מ)</PresentationFormat>
  <Paragraphs>8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Almog Tsachar</dc:creator>
  <cp:lastModifiedBy>Almog Tsachar</cp:lastModifiedBy>
  <cp:revision>2</cp:revision>
  <dcterms:created xsi:type="dcterms:W3CDTF">2022-11-24T08:10:12Z</dcterms:created>
  <dcterms:modified xsi:type="dcterms:W3CDTF">2022-11-24T11:17:21Z</dcterms:modified>
</cp:coreProperties>
</file>