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84" r:id="rId4"/>
    <p:sldId id="260" r:id="rId5"/>
    <p:sldId id="285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86" r:id="rId15"/>
    <p:sldId id="273" r:id="rId16"/>
    <p:sldId id="271" r:id="rId17"/>
    <p:sldId id="292" r:id="rId18"/>
    <p:sldId id="287" r:id="rId19"/>
    <p:sldId id="274" r:id="rId20"/>
    <p:sldId id="275" r:id="rId21"/>
    <p:sldId id="289" r:id="rId22"/>
    <p:sldId id="290" r:id="rId23"/>
    <p:sldId id="278" r:id="rId24"/>
    <p:sldId id="288" r:id="rId25"/>
    <p:sldId id="279" r:id="rId26"/>
    <p:sldId id="277" r:id="rId27"/>
    <p:sldId id="291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D9A3"/>
    <a:srgbClr val="FEE2A6"/>
    <a:srgbClr val="00B0F0"/>
    <a:srgbClr val="B6B664"/>
    <a:srgbClr val="F490D5"/>
    <a:srgbClr val="FF0000"/>
    <a:srgbClr val="D3D5A0"/>
    <a:srgbClr val="E3F0FF"/>
    <a:srgbClr val="FFF0DE"/>
    <a:srgbClr val="FCE2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022" autoAdjust="0"/>
    <p:restoredTop sz="94660"/>
  </p:normalViewPr>
  <p:slideViewPr>
    <p:cSldViewPr snapToGrid="0">
      <p:cViewPr varScale="1">
        <p:scale>
          <a:sx n="136" d="100"/>
          <a:sy n="136" d="100"/>
        </p:scale>
        <p:origin x="144" y="1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9296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71E4F-1296-4C6D-BCD2-8DE20798D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867B34-D7FB-4E75-B0FB-364A33D463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CB4A24-4A1B-487C-BB3D-74A27C86E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4107F6-34BE-422F-9334-D6A4D7E23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9216-DB43-4F7D-BA03-3CEA9BB0F122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FB481-CE91-4D98-A753-DB03A71BF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60B7F-C9EF-445C-B923-0046400E0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D84C-C567-4D9E-8CE7-DF6CDDDD9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87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F75E4-C9F6-4D62-AD75-3D29AD71A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057D8F-5840-43F6-B8A4-999057FBA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911AF-925F-49D4-BE65-CB317F8C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9216-DB43-4F7D-BA03-3CEA9BB0F122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3AC45-08E6-4251-A45A-D2E84F3E7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4E8EE-86B1-4666-8173-58767E5F8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D84C-C567-4D9E-8CE7-DF6CDDDD9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97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ED6972-0F7E-4044-B3A3-34E5A8BB28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5B3C08-8AC0-46A7-AB99-CBC5781FA3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DB03C-1EC1-4DFD-A388-069E00108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9216-DB43-4F7D-BA03-3CEA9BB0F122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70786-C200-48DC-9029-F4FC5E0DC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F8C9A-F5B6-4A27-8CC3-65F676313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D84C-C567-4D9E-8CE7-DF6CDDDD9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07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70A12-6A34-4E4C-9F13-16D193F2D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 rtl="1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BE337-918A-409E-B81A-FA802108D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 rtl="1">
              <a:buClr>
                <a:srgbClr val="E3F0FF"/>
              </a:buClr>
              <a:defRPr/>
            </a:lvl1pPr>
            <a:lvl2pPr algn="r" rtl="1">
              <a:buClr>
                <a:srgbClr val="E3F0FF"/>
              </a:buClr>
              <a:defRPr/>
            </a:lvl2pPr>
            <a:lvl3pPr algn="r" rtl="1">
              <a:buClr>
                <a:srgbClr val="E3F0FF"/>
              </a:buClr>
              <a:defRPr/>
            </a:lvl3pPr>
            <a:lvl4pPr algn="r" rtl="1">
              <a:buClr>
                <a:srgbClr val="E3F0FF"/>
              </a:buClr>
              <a:defRPr/>
            </a:lvl4pPr>
            <a:lvl5pPr algn="r" rtl="1">
              <a:buClr>
                <a:srgbClr val="E3F0FF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3016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70A12-6A34-4E4C-9F13-16D193F2D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 rtl="1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BE337-918A-409E-B81A-FA802108D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 rtl="1">
              <a:buClr>
                <a:srgbClr val="E3F0FF"/>
              </a:buClr>
              <a:defRPr/>
            </a:lvl1pPr>
            <a:lvl2pPr algn="r" rtl="1">
              <a:buClr>
                <a:srgbClr val="E3F0FF"/>
              </a:buClr>
              <a:defRPr/>
            </a:lvl2pPr>
            <a:lvl3pPr algn="r" rtl="1">
              <a:buClr>
                <a:srgbClr val="E3F0FF"/>
              </a:buClr>
              <a:defRPr/>
            </a:lvl3pPr>
            <a:lvl4pPr algn="r" rtl="1">
              <a:buClr>
                <a:srgbClr val="E3F0FF"/>
              </a:buClr>
              <a:defRPr/>
            </a:lvl4pPr>
            <a:lvl5pPr algn="r" rtl="1">
              <a:buClr>
                <a:srgbClr val="E3F0FF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1239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D6DA1-B0D5-40BA-8832-3D2634B04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C6E67-1871-4E27-8CA9-81DC86244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155C6-1421-41B2-BA2B-996FC77C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9216-DB43-4F7D-BA03-3CEA9BB0F122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B91DE-F713-4CEB-92C2-43D13DADD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05F24-6F96-41FB-8B1D-55880E336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D84C-C567-4D9E-8CE7-DF6CDDDD9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69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7C291-037C-4DED-98E5-19D6D5F2D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F510E-DB9B-4ED8-95D7-9C28EFBFC4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ED65AB-661B-463A-9E98-B2F76FB1C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F7E68E-987F-4B59-8575-36B814319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9216-DB43-4F7D-BA03-3CEA9BB0F122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1279F6-E7F8-4EC8-9B2D-77C326EB7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55A21-E7AF-4BB8-ABE4-8B962E8A7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D84C-C567-4D9E-8CE7-DF6CDDDD9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69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FB849-A598-4C96-AB79-F304257AE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1DB72-7BF3-4134-8C9D-349891D60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2E343E-A06D-4A18-AEF5-3F3A78709D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8425C0-69DB-4271-BE85-D8A2F48B6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BF3B11-1551-4F21-9B49-43AD4F7827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87EBE8-580C-4C3D-AF68-2F847604A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9216-DB43-4F7D-BA03-3CEA9BB0F122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C7555B-783F-4AD6-9943-A81AF6E67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746F75-02D7-4D45-B6A9-DF21E4C45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D84C-C567-4D9E-8CE7-DF6CDDDD9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85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4B1AA-4860-4E35-B180-7CEF10834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6B4E06-17FF-4175-93AF-503852A08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9216-DB43-4F7D-BA03-3CEA9BB0F122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5D2CD9-1E77-449E-BA05-102A2DF58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939122-BBCE-427A-8C9F-A8D0DEA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D84C-C567-4D9E-8CE7-DF6CDDDD9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80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1F23DD-BE46-4062-BEB8-2E496DA49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9216-DB43-4F7D-BA03-3CEA9BB0F122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34DA9-1221-4C51-963D-47D1CF685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AB306-F28D-4E7B-AA4B-9EC14183B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D84C-C567-4D9E-8CE7-DF6CDDDD9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00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07D8D-C73D-49C1-8CAF-0B7EE1506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DF0DC-5A32-41EA-B957-2833CA5A9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ABC0A-0BAE-4A24-8CB9-9372303F8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EF2415-EC18-408D-9C6B-D407E9999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9216-DB43-4F7D-BA03-3CEA9BB0F122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A60652-B142-49A2-83F4-E9E1AF267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615AD4-DDC1-4928-91CA-096E0F684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D84C-C567-4D9E-8CE7-DF6CDDDD9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38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53AA64-E589-4BE8-A37F-6BF4BF2AD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52A2E4-9A8C-4BE0-968E-651BE4470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44F65-E56B-4431-AAF0-176366C349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A9216-DB43-4F7D-BA03-3CEA9BB0F122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33B7B-0CF0-429A-B4A1-D02C288965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01ED7-FA99-454F-8500-7FDDF1611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3D84C-C567-4D9E-8CE7-DF6CDDDD9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84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0eig15P_6yU?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Ip8m6WE8Y3g?feature=oembed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1Y-NLvgaiHc?feature=oembed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UfPowXjRvUQ?feature=oembe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R3qsoDeYLDs?feature=oembed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A460C6F8-B3E9-480F-BC5C-0CBD78983A96}"/>
              </a:ext>
            </a:extLst>
          </p:cNvPr>
          <p:cNvSpPr/>
          <p:nvPr/>
        </p:nvSpPr>
        <p:spPr>
          <a:xfrm>
            <a:off x="7417869" y="-1026695"/>
            <a:ext cx="9914021" cy="89675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mirror, round, close, dishware&#10;&#10;Description automatically generated">
            <a:extLst>
              <a:ext uri="{FF2B5EF4-FFF2-40B4-BE49-F238E27FC236}">
                <a16:creationId xmlns:a16="http://schemas.microsoft.com/office/drawing/2014/main" id="{6F5681F3-372C-4260-B4DE-ED709CFC5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40" y="1259840"/>
            <a:ext cx="5021440" cy="5021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558596-5F3F-4640-A6EA-A94DC023F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4900" y="266700"/>
            <a:ext cx="2633980" cy="26339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703989-281A-40C4-A489-66D6C86621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0459" y="1837769"/>
            <a:ext cx="3731941" cy="295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2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FB471EE7-C54B-4AD7-9DD4-D694AA2B03B3}"/>
              </a:ext>
            </a:extLst>
          </p:cNvPr>
          <p:cNvSpPr/>
          <p:nvPr/>
        </p:nvSpPr>
        <p:spPr>
          <a:xfrm>
            <a:off x="327546" y="777966"/>
            <a:ext cx="5009981" cy="5009981"/>
          </a:xfrm>
          <a:prstGeom prst="ellipse">
            <a:avLst/>
          </a:prstGeom>
          <a:solidFill>
            <a:srgbClr val="F490D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5F065FD5-CE73-4FF1-8A60-D304BA076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000" y="331953"/>
            <a:ext cx="7092000" cy="1057746"/>
          </a:xfrm>
          <a:prstGeom prst="rect">
            <a:avLst/>
          </a:prstGeom>
        </p:spPr>
      </p:pic>
      <p:pic>
        <p:nvPicPr>
          <p:cNvPr id="9" name="Picture 8" descr="A close up of a flower&#10;&#10;Description automatically generated with low confidence">
            <a:extLst>
              <a:ext uri="{FF2B5EF4-FFF2-40B4-BE49-F238E27FC236}">
                <a16:creationId xmlns:a16="http://schemas.microsoft.com/office/drawing/2014/main" id="{9404C0BF-D6BB-4BAD-8D48-8660EC7D0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107" y="1965278"/>
            <a:ext cx="5883893" cy="4892722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F7518B3A-3DBD-4CC5-A907-16AAA7E9D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19" y="1542426"/>
            <a:ext cx="3746433" cy="348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1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865038B-6D8E-4789-B6E8-2451F4FB9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50" y="1086179"/>
            <a:ext cx="8254699" cy="142658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406997D-2E8C-45E8-ABF3-822E26AA5027}"/>
              </a:ext>
            </a:extLst>
          </p:cNvPr>
          <p:cNvSpPr/>
          <p:nvPr/>
        </p:nvSpPr>
        <p:spPr>
          <a:xfrm>
            <a:off x="996286" y="2641041"/>
            <a:ext cx="3234520" cy="3234520"/>
          </a:xfrm>
          <a:prstGeom prst="ellipse">
            <a:avLst/>
          </a:prstGeom>
          <a:solidFill>
            <a:srgbClr val="FEE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C200CB8-BD15-4B84-978E-314096967B05}"/>
              </a:ext>
            </a:extLst>
          </p:cNvPr>
          <p:cNvSpPr/>
          <p:nvPr/>
        </p:nvSpPr>
        <p:spPr>
          <a:xfrm>
            <a:off x="4589514" y="2641041"/>
            <a:ext cx="3234520" cy="32345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FFE0AD4-D6C7-4975-9798-9DB573E14AD9}"/>
              </a:ext>
            </a:extLst>
          </p:cNvPr>
          <p:cNvSpPr/>
          <p:nvPr/>
        </p:nvSpPr>
        <p:spPr>
          <a:xfrm>
            <a:off x="8182742" y="2641041"/>
            <a:ext cx="3234520" cy="3234520"/>
          </a:xfrm>
          <a:prstGeom prst="ellipse">
            <a:avLst/>
          </a:prstGeom>
          <a:solidFill>
            <a:srgbClr val="00B0F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CB34C06-9FA3-48C5-A806-9C7787C937C2}"/>
              </a:ext>
            </a:extLst>
          </p:cNvPr>
          <p:cNvSpPr/>
          <p:nvPr/>
        </p:nvSpPr>
        <p:spPr>
          <a:xfrm>
            <a:off x="1965277" y="2030304"/>
            <a:ext cx="1296537" cy="1296537"/>
          </a:xfrm>
          <a:prstGeom prst="ellipse">
            <a:avLst/>
          </a:prstGeom>
          <a:solidFill>
            <a:schemeClr val="bg1"/>
          </a:solidFill>
          <a:ln w="28575">
            <a:solidFill>
              <a:srgbClr val="FEE2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AD19C59-9C82-4742-99A2-6108F2877B04}"/>
              </a:ext>
            </a:extLst>
          </p:cNvPr>
          <p:cNvSpPr/>
          <p:nvPr/>
        </p:nvSpPr>
        <p:spPr>
          <a:xfrm>
            <a:off x="5513695" y="2030304"/>
            <a:ext cx="1296537" cy="1296537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D0356A-37EB-4B02-BE86-D6A299EE6032}"/>
              </a:ext>
            </a:extLst>
          </p:cNvPr>
          <p:cNvSpPr/>
          <p:nvPr/>
        </p:nvSpPr>
        <p:spPr>
          <a:xfrm>
            <a:off x="9184943" y="2030304"/>
            <a:ext cx="1296537" cy="129653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87545F6F-BAEB-4F2F-9204-2A0C7A500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56" y="3429000"/>
            <a:ext cx="2473080" cy="2105879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E3154850-1541-44D2-9EA8-86EEF21D92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446" y="3429000"/>
            <a:ext cx="2499625" cy="2574835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F5F471BE-600A-43D6-A690-DBA288C1A2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3" y="3429000"/>
            <a:ext cx="2473080" cy="3340207"/>
          </a:xfrm>
          <a:prstGeom prst="rect">
            <a:avLst/>
          </a:prstGeom>
        </p:spPr>
      </p:pic>
      <p:pic>
        <p:nvPicPr>
          <p:cNvPr id="19" name="Picture 18" descr="A black and white image&#10;&#10;Description automatically generated with low confidence">
            <a:extLst>
              <a:ext uri="{FF2B5EF4-FFF2-40B4-BE49-F238E27FC236}">
                <a16:creationId xmlns:a16="http://schemas.microsoft.com/office/drawing/2014/main" id="{201F1F06-933E-46BC-BFFA-42E2FD2B4B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95" y="2355737"/>
            <a:ext cx="584616" cy="644069"/>
          </a:xfrm>
          <a:prstGeom prst="rect">
            <a:avLst/>
          </a:prstGeom>
        </p:spPr>
      </p:pic>
      <p:pic>
        <p:nvPicPr>
          <p:cNvPr id="21" name="Picture 20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092932D-522F-479F-97BD-F4D70317BF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158" y="2355736"/>
            <a:ext cx="644069" cy="624252"/>
          </a:xfrm>
          <a:prstGeom prst="rect">
            <a:avLst/>
          </a:prstGeom>
        </p:spPr>
      </p:pic>
      <p:pic>
        <p:nvPicPr>
          <p:cNvPr id="23" name="Picture 22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6CCFF70A-9AFA-4C89-8697-CC1EAA1D42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837" y="2355736"/>
            <a:ext cx="624252" cy="64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8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8AD1909-0E04-4784-A820-A12049D25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57" y="2150653"/>
            <a:ext cx="6975186" cy="2804959"/>
          </a:xfrm>
          <a:prstGeom prst="rect">
            <a:avLst/>
          </a:prstGeom>
        </p:spPr>
      </p:pic>
      <p:pic>
        <p:nvPicPr>
          <p:cNvPr id="5" name="Picture 4" descr="A basket of nuts&#10;&#10;Description automatically generated with low confidence">
            <a:extLst>
              <a:ext uri="{FF2B5EF4-FFF2-40B4-BE49-F238E27FC236}">
                <a16:creationId xmlns:a16="http://schemas.microsoft.com/office/drawing/2014/main" id="{6E170F5E-B8D1-40CD-87CE-6C26B3BB3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950" y="0"/>
            <a:ext cx="4718050" cy="6858000"/>
          </a:xfrm>
          <a:prstGeom prst="rect">
            <a:avLst/>
          </a:prstGeom>
        </p:spPr>
      </p:pic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C558AE3A-BCEC-4133-8B64-A1C5AC6F3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71" y="2204148"/>
            <a:ext cx="6730972" cy="269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0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קק&quot;ל במספרים - הכירו את קק&quot;ל">
            <a:hlinkClick r:id="" action="ppaction://media"/>
            <a:extLst>
              <a:ext uri="{FF2B5EF4-FFF2-40B4-BE49-F238E27FC236}">
                <a16:creationId xmlns:a16="http://schemas.microsoft.com/office/drawing/2014/main" id="{AAE20B12-17C5-4BBE-95ED-C5CA1279A8E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57887" y="625415"/>
            <a:ext cx="7476226" cy="560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3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DC9C23-8DB0-446F-B96C-1D180E968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860" y="0"/>
            <a:ext cx="457835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67DF2A-9C32-43CC-AE6E-38DDDDD10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7062" y="2208273"/>
            <a:ext cx="6006928" cy="244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8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3D0BD90D-981D-4AB2-A872-B1204EE8EDDF}"/>
              </a:ext>
            </a:extLst>
          </p:cNvPr>
          <p:cNvSpPr/>
          <p:nvPr/>
        </p:nvSpPr>
        <p:spPr>
          <a:xfrm>
            <a:off x="327546" y="777966"/>
            <a:ext cx="5009981" cy="5009981"/>
          </a:xfrm>
          <a:prstGeom prst="ellipse">
            <a:avLst/>
          </a:prstGeom>
          <a:solidFill>
            <a:srgbClr val="F490D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065FD5-CE73-4FF1-8A60-D304BA076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0002" y="331953"/>
            <a:ext cx="7091995" cy="10577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04C0BF-D6BB-4BAD-8D48-8660EC7D0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8107" y="1965278"/>
            <a:ext cx="5883892" cy="48927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518B3A-3DBD-4CC5-A907-16AAA7E9D9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75"/>
          <a:stretch/>
        </p:blipFill>
        <p:spPr>
          <a:xfrm>
            <a:off x="796900" y="1734207"/>
            <a:ext cx="3930954" cy="362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7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A1389B9-02CC-4677-9596-7060DEBFCBE6}"/>
              </a:ext>
            </a:extLst>
          </p:cNvPr>
          <p:cNvSpPr/>
          <p:nvPr/>
        </p:nvSpPr>
        <p:spPr>
          <a:xfrm>
            <a:off x="8755787" y="-1210865"/>
            <a:ext cx="4496189" cy="4496189"/>
          </a:xfrm>
          <a:prstGeom prst="ellipse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520E3A0B-9B41-4178-B7D8-A6DB1D26F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628" y="2096601"/>
            <a:ext cx="6425197" cy="2941326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C1D7AC91-4F5D-414A-A3A9-4F8EBEFFB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20" y="2096601"/>
            <a:ext cx="6336805" cy="2371349"/>
          </a:xfrm>
          <a:prstGeom prst="rect">
            <a:avLst/>
          </a:prstGeom>
        </p:spPr>
      </p:pic>
      <p:pic>
        <p:nvPicPr>
          <p:cNvPr id="3" name="Picture 2" descr="A group of palm trees&#10;&#10;Description automatically generated with medium confidence">
            <a:extLst>
              <a:ext uri="{FF2B5EF4-FFF2-40B4-BE49-F238E27FC236}">
                <a16:creationId xmlns:a16="http://schemas.microsoft.com/office/drawing/2014/main" id="{C928DE5D-1EC5-4A86-B603-7E857941A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29200" cy="6858000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2D766DC9-48A3-4D8F-895C-009B9480E8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021" y="2096601"/>
            <a:ext cx="5955804" cy="237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5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נוף ילדות">
            <a:hlinkClick r:id="" action="ppaction://media"/>
            <a:extLst>
              <a:ext uri="{FF2B5EF4-FFF2-40B4-BE49-F238E27FC236}">
                <a16:creationId xmlns:a16="http://schemas.microsoft.com/office/drawing/2014/main" id="{798AE8C8-24C2-4A8B-B476-1A603C5FDBA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11370" y="422030"/>
            <a:ext cx="10644140" cy="601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DC9C23-8DB0-446F-B96C-1D180E968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860" y="0"/>
            <a:ext cx="457835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67DF2A-9C32-43CC-AE6E-38DDDDD10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6488" y="2215452"/>
            <a:ext cx="6608077" cy="242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5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3D0BD90D-981D-4AB2-A872-B1204EE8EDDF}"/>
              </a:ext>
            </a:extLst>
          </p:cNvPr>
          <p:cNvSpPr/>
          <p:nvPr/>
        </p:nvSpPr>
        <p:spPr>
          <a:xfrm>
            <a:off x="327546" y="777966"/>
            <a:ext cx="5009981" cy="5009981"/>
          </a:xfrm>
          <a:prstGeom prst="ellipse">
            <a:avLst/>
          </a:prstGeom>
          <a:solidFill>
            <a:srgbClr val="D3D5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065FD5-CE73-4FF1-8A60-D304BA076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0002" y="331953"/>
            <a:ext cx="7091995" cy="10577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04C0BF-D6BB-4BAD-8D48-8660EC7D0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234" y="1652313"/>
            <a:ext cx="6955765" cy="52056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518B3A-3DBD-4CC5-A907-16AAA7E9D9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8"/>
          <a:stretch/>
        </p:blipFill>
        <p:spPr>
          <a:xfrm>
            <a:off x="574152" y="2175974"/>
            <a:ext cx="4516768" cy="390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0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אני ואתה">
            <a:hlinkClick r:id="" action="ppaction://media"/>
            <a:extLst>
              <a:ext uri="{FF2B5EF4-FFF2-40B4-BE49-F238E27FC236}">
                <a16:creationId xmlns:a16="http://schemas.microsoft.com/office/drawing/2014/main" id="{3E8E9ECD-9A19-4E15-982B-18A23EB85CF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62974" y="948833"/>
            <a:ext cx="9290649" cy="524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7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DE8D03-A4F5-4401-AEB2-5E375F544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3950" y="0"/>
            <a:ext cx="4718050" cy="68580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46FD945E-7CCE-4434-8F47-EECDAAC8C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49" y="1626142"/>
            <a:ext cx="6165252" cy="3768099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0930B94B-D47D-48E6-95C0-117D7B3FB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534" y="2051603"/>
            <a:ext cx="5852579" cy="304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0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ree, outdoor, sky, ground&#10;&#10;Description automatically generated">
            <a:extLst>
              <a:ext uri="{FF2B5EF4-FFF2-40B4-BE49-F238E27FC236}">
                <a16:creationId xmlns:a16="http://schemas.microsoft.com/office/drawing/2014/main" id="{DCE5B6B7-113C-49CB-9688-DD219C2A1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891868" cy="6856799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5CC168C-9242-42A1-AF07-F5F8C031B123}"/>
              </a:ext>
            </a:extLst>
          </p:cNvPr>
          <p:cNvSpPr/>
          <p:nvPr/>
        </p:nvSpPr>
        <p:spPr>
          <a:xfrm>
            <a:off x="10320091" y="3602960"/>
            <a:ext cx="4496189" cy="4496189"/>
          </a:xfrm>
          <a:prstGeom prst="ellipse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4C5A8059-C5A3-4C37-AD3B-F5AACC553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93" y="2278699"/>
            <a:ext cx="6711710" cy="2499365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D05FC2E-A7D7-40B0-AFE0-77ECC745BC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022" y="2278699"/>
            <a:ext cx="6449581" cy="250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3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plant, tree, blur&#10;&#10;Description automatically generated">
            <a:extLst>
              <a:ext uri="{FF2B5EF4-FFF2-40B4-BE49-F238E27FC236}">
                <a16:creationId xmlns:a16="http://schemas.microsoft.com/office/drawing/2014/main" id="{417E004B-F5F1-48CA-8912-6DE2D0929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450" y="0"/>
            <a:ext cx="427355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C32E4A-28EA-46EC-AFC6-0CEEBA2FA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822" y="2043822"/>
            <a:ext cx="6920641" cy="31377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3790AC-E6FC-4656-9CAE-C2D96944C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823" y="1606107"/>
            <a:ext cx="7695997" cy="364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0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בגלל הרוח">
            <a:hlinkClick r:id="" action="ppaction://media"/>
            <a:extLst>
              <a:ext uri="{FF2B5EF4-FFF2-40B4-BE49-F238E27FC236}">
                <a16:creationId xmlns:a16="http://schemas.microsoft.com/office/drawing/2014/main" id="{DBBA386A-8F2D-47FF-9816-423D981C0D4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22717" y="861491"/>
            <a:ext cx="9546566" cy="539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09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DC9C23-8DB0-446F-B96C-1D180E968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860" y="0"/>
            <a:ext cx="457835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67DF2A-9C32-43CC-AE6E-38DDDDD10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0229" y="1803162"/>
            <a:ext cx="6128648" cy="325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6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3D0BD90D-981D-4AB2-A872-B1204EE8EDDF}"/>
              </a:ext>
            </a:extLst>
          </p:cNvPr>
          <p:cNvSpPr/>
          <p:nvPr/>
        </p:nvSpPr>
        <p:spPr>
          <a:xfrm>
            <a:off x="6096000" y="1774859"/>
            <a:ext cx="4155749" cy="4155749"/>
          </a:xfrm>
          <a:prstGeom prst="ellipse">
            <a:avLst/>
          </a:prstGeom>
          <a:solidFill>
            <a:srgbClr val="FEE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065FD5-CE73-4FF1-8A60-D304BA076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0002" y="331953"/>
            <a:ext cx="7091995" cy="1057745"/>
          </a:xfrm>
          <a:prstGeom prst="rect">
            <a:avLst/>
          </a:prstGeom>
        </p:spPr>
      </p:pic>
      <p:pic>
        <p:nvPicPr>
          <p:cNvPr id="6" name="Picture 5" descr="A grassy area with tree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F6D92F00-2813-46AE-AF57-CED315E2C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05300" cy="6858000"/>
          </a:xfrm>
          <a:prstGeom prst="rect">
            <a:avLst/>
          </a:prstGeom>
        </p:spPr>
      </p:pic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A2E83000-F727-47DD-85AF-68A533EBF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934" y="2778287"/>
            <a:ext cx="3547879" cy="238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8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8095475-5A67-4918-9E33-1089DD3FD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891" y="736549"/>
            <a:ext cx="6066046" cy="3383573"/>
          </a:xfrm>
          <a:prstGeom prst="rect">
            <a:avLst/>
          </a:prstGeom>
        </p:spPr>
      </p:pic>
      <p:pic>
        <p:nvPicPr>
          <p:cNvPr id="4" name="Picture 3" descr="A picture containing grass, mountain, outdoor, arch&#10;&#10;Description automatically generated">
            <a:extLst>
              <a:ext uri="{FF2B5EF4-FFF2-40B4-BE49-F238E27FC236}">
                <a16:creationId xmlns:a16="http://schemas.microsoft.com/office/drawing/2014/main" id="{092E2784-937E-4705-B67D-64DFB4B8D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6068"/>
            <a:ext cx="8807570" cy="591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1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השקדייה פורחת">
            <a:hlinkClick r:id="" action="ppaction://media"/>
            <a:extLst>
              <a:ext uri="{FF2B5EF4-FFF2-40B4-BE49-F238E27FC236}">
                <a16:creationId xmlns:a16="http://schemas.microsoft.com/office/drawing/2014/main" id="{035E2F28-3AAA-4FB3-84F5-FF3694BAEB2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99728" y="478301"/>
            <a:ext cx="10444950" cy="590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2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fruit, close&#10;&#10;Description automatically generated">
            <a:extLst>
              <a:ext uri="{FF2B5EF4-FFF2-40B4-BE49-F238E27FC236}">
                <a16:creationId xmlns:a16="http://schemas.microsoft.com/office/drawing/2014/main" id="{F267CAE2-F9F4-4585-A5ED-1786339A5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259" y="0"/>
            <a:ext cx="5953483" cy="32369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0FB640-BF07-41C3-AC5F-FF520D668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3031" y="3938818"/>
            <a:ext cx="1606360" cy="2173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973852-8A05-4AE5-9E81-B52DAF3277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193" y="3716853"/>
            <a:ext cx="52649" cy="2619289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533649E1-FEDD-4F4A-9E26-B8842CFFC4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54" y="5085085"/>
            <a:ext cx="3332218" cy="585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C81A71-0145-4C67-BE84-A3F4A2936E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54" y="4422947"/>
            <a:ext cx="3332218" cy="3424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0A6D11-8DDD-46CD-9BEC-38FBF31668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183" y="4043293"/>
            <a:ext cx="1127389" cy="23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3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6C3B9DD-43BF-4CF6-B111-4B5A1F942DA5}"/>
              </a:ext>
            </a:extLst>
          </p:cNvPr>
          <p:cNvSpPr/>
          <p:nvPr/>
        </p:nvSpPr>
        <p:spPr>
          <a:xfrm rot="1304090">
            <a:off x="6179435" y="-3355405"/>
            <a:ext cx="7985658" cy="7137778"/>
          </a:xfrm>
          <a:prstGeom prst="ellipse">
            <a:avLst/>
          </a:prstGeom>
          <a:solidFill>
            <a:srgbClr val="00B0F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mirror, reflection, plant, round&#10;&#10;Description automatically generated">
            <a:extLst>
              <a:ext uri="{FF2B5EF4-FFF2-40B4-BE49-F238E27FC236}">
                <a16:creationId xmlns:a16="http://schemas.microsoft.com/office/drawing/2014/main" id="{2C039A5D-CB2C-4F8D-890A-F939265F9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71" y="1095555"/>
            <a:ext cx="5357004" cy="5357004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57F2C19E-9E60-4F2E-A880-212C27B36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519">
            <a:off x="6457016" y="4248856"/>
            <a:ext cx="4477106" cy="4529631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9F7F97E-5486-4F16-B8EE-F327C0F07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896" y="618393"/>
            <a:ext cx="5141693" cy="2709767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5B1852D-D18A-438D-9A07-51E0E462C3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755" y="623992"/>
            <a:ext cx="4729834" cy="2333864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2B8875F7-9702-41F7-A999-B048F0B190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195" y="618393"/>
            <a:ext cx="5089394" cy="287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9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E89A05B3-8283-4147-8D80-C9C4AC280312}"/>
              </a:ext>
            </a:extLst>
          </p:cNvPr>
          <p:cNvSpPr/>
          <p:nvPr/>
        </p:nvSpPr>
        <p:spPr>
          <a:xfrm>
            <a:off x="3416394" y="-1072161"/>
            <a:ext cx="3362169" cy="336216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88F5C437-C822-4F82-A4D2-774532376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580" y="540687"/>
            <a:ext cx="3103133" cy="145707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A37F25F-D94A-4B6F-9165-C1100FED4276}"/>
              </a:ext>
            </a:extLst>
          </p:cNvPr>
          <p:cNvSpPr/>
          <p:nvPr/>
        </p:nvSpPr>
        <p:spPr>
          <a:xfrm>
            <a:off x="11136573" y="1997757"/>
            <a:ext cx="4234237" cy="4234237"/>
          </a:xfrm>
          <a:prstGeom prst="ellipse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group of people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3A40C5BE-E1B2-4195-B8D1-B386EDB4C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4826"/>
            <a:ext cx="5090615" cy="42360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EC9121-5415-4C6B-918A-223639B3C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3423" y="2520515"/>
            <a:ext cx="5806915" cy="37114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B83125-1414-4ECA-854F-5829D7203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0152" y="2629893"/>
            <a:ext cx="5462966" cy="310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1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E8C00C-84C7-4BA5-9DCA-FC78ABE9F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1209" y="-931590"/>
            <a:ext cx="6604670" cy="65197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2989F2-DA02-44C8-90FF-0483A705B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375425">
            <a:off x="4790124" y="5345910"/>
            <a:ext cx="1945097" cy="26069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A7D904-0DF3-4072-A01D-E46EAB288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041647">
            <a:off x="2207613" y="1510815"/>
            <a:ext cx="1924494" cy="25793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FFD200-03DA-459C-B0FA-C1A7B812D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96159">
            <a:off x="-989360" y="3466687"/>
            <a:ext cx="2944015" cy="2906163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C5263A82-5ED5-43BB-8FF8-B2AE78F29D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84462">
            <a:off x="-933046" y="2189044"/>
            <a:ext cx="1850328" cy="24799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D776EE-9DBB-4E2A-9DA7-68F3552E5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755972">
            <a:off x="2313332" y="5498433"/>
            <a:ext cx="1333545" cy="17872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4CCF6D-F4B6-4C3E-AFB6-F647B4C56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273453">
            <a:off x="10966028" y="3679814"/>
            <a:ext cx="1850327" cy="2479911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16681DB-27BE-4589-B734-1E3F07AA9E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745" y="1174758"/>
            <a:ext cx="4243655" cy="2961399"/>
          </a:xfrm>
          <a:prstGeom prst="rect">
            <a:avLst/>
          </a:prstGeom>
        </p:spPr>
      </p:pic>
      <p:pic>
        <p:nvPicPr>
          <p:cNvPr id="6" name="Picture 5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C65B0044-2E89-46D6-B9F0-5918FB7843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902" y="1159390"/>
            <a:ext cx="4342875" cy="2995745"/>
          </a:xfrm>
          <a:prstGeom prst="rect">
            <a:avLst/>
          </a:prstGeom>
        </p:spPr>
      </p:pic>
      <p:pic>
        <p:nvPicPr>
          <p:cNvPr id="10" name="Picture 9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D85CC49F-A7EF-416A-96BF-79F13C1337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828" y="1465959"/>
            <a:ext cx="5281671" cy="241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5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5DB01554-E86E-4644-BB2D-457AE7D194B9}"/>
              </a:ext>
            </a:extLst>
          </p:cNvPr>
          <p:cNvSpPr/>
          <p:nvPr/>
        </p:nvSpPr>
        <p:spPr>
          <a:xfrm>
            <a:off x="2264985" y="1109511"/>
            <a:ext cx="5409353" cy="5409353"/>
          </a:xfrm>
          <a:prstGeom prst="ellipse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5CAC0BF-631E-4281-9503-289B848FA076}"/>
              </a:ext>
            </a:extLst>
          </p:cNvPr>
          <p:cNvSpPr/>
          <p:nvPr/>
        </p:nvSpPr>
        <p:spPr>
          <a:xfrm>
            <a:off x="6651760" y="-1294532"/>
            <a:ext cx="3362169" cy="336216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428EA438-31F6-4114-BBBA-BD9361403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277" y="495734"/>
            <a:ext cx="3103133" cy="1426588"/>
          </a:xfrm>
          <a:prstGeom prst="rect">
            <a:avLst/>
          </a:prstGeom>
        </p:spPr>
      </p:pic>
      <p:pic>
        <p:nvPicPr>
          <p:cNvPr id="12" name="Picture 11" descr="A person holding a bouquet of flowers&#10;&#10;Description automatically generated with medium confidence">
            <a:extLst>
              <a:ext uri="{FF2B5EF4-FFF2-40B4-BE49-F238E27FC236}">
                <a16:creationId xmlns:a16="http://schemas.microsoft.com/office/drawing/2014/main" id="{56A5C2FD-E6AE-45C5-962F-F4411511D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958" y="1357233"/>
            <a:ext cx="5062410" cy="499579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4475716-846A-4CA7-B9FC-BB932B82CF1F}"/>
              </a:ext>
            </a:extLst>
          </p:cNvPr>
          <p:cNvSpPr/>
          <p:nvPr/>
        </p:nvSpPr>
        <p:spPr>
          <a:xfrm>
            <a:off x="668740" y="3043451"/>
            <a:ext cx="2333767" cy="2333767"/>
          </a:xfrm>
          <a:prstGeom prst="ellipse">
            <a:avLst/>
          </a:prstGeom>
          <a:solidFill>
            <a:srgbClr val="00B0F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8A5F1F3-B11B-4160-AC12-208EC25FF9AA}"/>
              </a:ext>
            </a:extLst>
          </p:cNvPr>
          <p:cNvSpPr/>
          <p:nvPr/>
        </p:nvSpPr>
        <p:spPr>
          <a:xfrm>
            <a:off x="6983818" y="3043451"/>
            <a:ext cx="2333767" cy="2333767"/>
          </a:xfrm>
          <a:prstGeom prst="ellipse">
            <a:avLst/>
          </a:prstGeom>
          <a:solidFill>
            <a:srgbClr val="00B0F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C96165-E5AF-4B43-9501-C8BE83AA89E6}"/>
              </a:ext>
            </a:extLst>
          </p:cNvPr>
          <p:cNvSpPr/>
          <p:nvPr/>
        </p:nvSpPr>
        <p:spPr>
          <a:xfrm>
            <a:off x="9472456" y="3043451"/>
            <a:ext cx="2333767" cy="2333767"/>
          </a:xfrm>
          <a:prstGeom prst="ellipse">
            <a:avLst/>
          </a:prstGeom>
          <a:solidFill>
            <a:srgbClr val="00B0F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Text, icon&#10;&#10;Description automatically generated">
            <a:extLst>
              <a:ext uri="{FF2B5EF4-FFF2-40B4-BE49-F238E27FC236}">
                <a16:creationId xmlns:a16="http://schemas.microsoft.com/office/drawing/2014/main" id="{1A6CF0D6-1CAC-450D-8FA7-1FBB9B6B6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672" y="2497391"/>
            <a:ext cx="2134524" cy="309506"/>
          </a:xfrm>
          <a:prstGeom prst="rect">
            <a:avLst/>
          </a:prstGeom>
        </p:spPr>
      </p:pic>
      <p:pic>
        <p:nvPicPr>
          <p:cNvPr id="16" name="Picture 15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B5645EDA-2F1B-489E-BCC5-E9BF91DF25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042" y="3712588"/>
            <a:ext cx="1923425" cy="961713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51B71744-4D84-4C91-82B7-999D216FD3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627" y="3874371"/>
            <a:ext cx="1384147" cy="638146"/>
          </a:xfrm>
          <a:prstGeom prst="rect">
            <a:avLst/>
          </a:prstGeom>
        </p:spPr>
      </p:pic>
      <p:pic>
        <p:nvPicPr>
          <p:cNvPr id="20" name="Picture 19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B5E7EF50-2ADE-4EB5-AFE5-9F6C4FDA2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53" y="3595654"/>
            <a:ext cx="1986341" cy="139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2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 animBg="1"/>
      <p:bldP spid="7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FB7F97-A8C0-4168-B6C3-926AF9001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3950" y="0"/>
            <a:ext cx="4718050" cy="6858000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66C8570-0754-47CC-994F-090B5B597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97" y="2507301"/>
            <a:ext cx="6875699" cy="1843399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0C25A75-3DF4-470C-B127-35E0AFAFA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53" y="1594492"/>
            <a:ext cx="7361740" cy="3669016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E7946693-7D70-4C7E-9F85-A7399BCA4A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762" y="1831585"/>
            <a:ext cx="6131820" cy="319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4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working on a field&#10;&#10;Description automatically generated with low confidence">
            <a:extLst>
              <a:ext uri="{FF2B5EF4-FFF2-40B4-BE49-F238E27FC236}">
                <a16:creationId xmlns:a16="http://schemas.microsoft.com/office/drawing/2014/main" id="{E736864F-64E9-4ED2-8118-1FCF94FB8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4323" y="1100331"/>
            <a:ext cx="5079526" cy="5079526"/>
          </a:xfrm>
          <a:prstGeom prst="rect">
            <a:avLst/>
          </a:prstGeom>
        </p:spPr>
      </p:pic>
      <p:pic>
        <p:nvPicPr>
          <p:cNvPr id="9" name="Picture 8" descr="A group of men in suits&#10;&#10;Description automatically generated with low confidence">
            <a:extLst>
              <a:ext uri="{FF2B5EF4-FFF2-40B4-BE49-F238E27FC236}">
                <a16:creationId xmlns:a16="http://schemas.microsoft.com/office/drawing/2014/main" id="{F746E494-380D-43B9-88F9-5D68EB98E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661" y="1100331"/>
            <a:ext cx="5079526" cy="5079526"/>
          </a:xfrm>
          <a:prstGeom prst="rect">
            <a:avLst/>
          </a:prstGeom>
        </p:spPr>
      </p:pic>
      <p:pic>
        <p:nvPicPr>
          <p:cNvPr id="3" name="Picture 2" descr="A black and white sign&#10;&#10;Description automatically generated with medium confidence">
            <a:extLst>
              <a:ext uri="{FF2B5EF4-FFF2-40B4-BE49-F238E27FC236}">
                <a16:creationId xmlns:a16="http://schemas.microsoft.com/office/drawing/2014/main" id="{966FD9C6-88AD-4CF0-979C-94F623510F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048" y="1545980"/>
            <a:ext cx="3389383" cy="4066040"/>
          </a:xfrm>
          <a:prstGeom prst="rect">
            <a:avLst/>
          </a:prstGeom>
        </p:spPr>
      </p:pic>
      <p:pic>
        <p:nvPicPr>
          <p:cNvPr id="6" name="Picture 5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4FF413FE-108A-42DA-98F3-BA6B3C8D4A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648" y="2160153"/>
            <a:ext cx="2932182" cy="283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DC9C23-8DB0-446F-B96C-1D180E968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860" y="0"/>
            <a:ext cx="4578350" cy="6858000"/>
          </a:xfrm>
          <a:prstGeom prst="rect">
            <a:avLst/>
          </a:prstGeom>
        </p:spPr>
      </p:pic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1967DF2A-9C32-43CC-AE6E-38DDDDD10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488" y="2208273"/>
            <a:ext cx="6608077" cy="244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0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0</Words>
  <Application>Microsoft Office PowerPoint</Application>
  <PresentationFormat>Widescreen</PresentationFormat>
  <Paragraphs>0</Paragraphs>
  <Slides>28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yuval abraham</dc:creator>
  <cp:lastModifiedBy>yuval abraham</cp:lastModifiedBy>
  <cp:revision>52</cp:revision>
  <dcterms:created xsi:type="dcterms:W3CDTF">2020-12-29T11:49:24Z</dcterms:created>
  <dcterms:modified xsi:type="dcterms:W3CDTF">2022-03-31T13:06:50Z</dcterms:modified>
</cp:coreProperties>
</file>